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5.xml" ContentType="application/vnd.openxmlformats-officedocument.theme+xml"/>
  <Override PartName="/ppt/slideLayouts/slideLayout21.xml" ContentType="application/vnd.openxmlformats-officedocument.presentationml.slideLayout+xml"/>
  <Override PartName="/ppt/theme/theme6.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709" r:id="rId1"/>
    <p:sldMasterId id="2147483754" r:id="rId2"/>
    <p:sldMasterId id="2147483727" r:id="rId3"/>
    <p:sldMasterId id="2147483759" r:id="rId4"/>
    <p:sldMasterId id="2147483660" r:id="rId5"/>
    <p:sldMasterId id="2147483700" r:id="rId6"/>
    <p:sldMasterId id="2147483765" r:id="rId7"/>
  </p:sldMasterIdLst>
  <p:notesMasterIdLst>
    <p:notesMasterId r:id="rId20"/>
  </p:notesMasterIdLst>
  <p:handoutMasterIdLst>
    <p:handoutMasterId r:id="rId21"/>
  </p:handoutMasterIdLst>
  <p:sldIdLst>
    <p:sldId id="281" r:id="rId8"/>
    <p:sldId id="819" r:id="rId9"/>
    <p:sldId id="850" r:id="rId10"/>
    <p:sldId id="852" r:id="rId11"/>
    <p:sldId id="868" r:id="rId12"/>
    <p:sldId id="873" r:id="rId13"/>
    <p:sldId id="874" r:id="rId14"/>
    <p:sldId id="869" r:id="rId15"/>
    <p:sldId id="872" r:id="rId16"/>
    <p:sldId id="845" r:id="rId17"/>
    <p:sldId id="839" r:id="rId18"/>
    <p:sldId id="871" r:id="rId19"/>
  </p:sldIdLst>
  <p:sldSz cx="12192000" cy="6858000"/>
  <p:notesSz cx="6858000" cy="9144000"/>
  <p:embeddedFontLst>
    <p:embeddedFont>
      <p:font typeface="British Council Sans" panose="020B0604020202020204" charset="0"/>
      <p:regular r:id="rId22"/>
      <p:bold r:id="rId23"/>
      <p:italic r:id="rId24"/>
      <p:boldItalic r:id="rId25"/>
    </p:embeddedFont>
    <p:embeddedFont>
      <p:font typeface="British Council Sans Headline" panose="020B0604020202020204" charset="0"/>
      <p:regular r:id="rId26"/>
      <p:bold r:id="rId27"/>
      <p:italic r:id="rId28"/>
      <p:boldItalic r:id="rId29"/>
    </p:embeddedFont>
    <p:embeddedFont>
      <p:font typeface="Calibri" panose="020F0502020204030204" pitchFamily="34" charset="0"/>
      <p:regular r:id="rId30"/>
      <p:bold r:id="rId31"/>
      <p:italic r:id="rId32"/>
      <p:boldItalic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a, Lien  (Vietnam)" initials="TL(" lastIdx="5" clrIdx="0">
    <p:extLst>
      <p:ext uri="{19B8F6BF-5375-455C-9EA6-DF929625EA0E}">
        <p15:presenceInfo xmlns:p15="http://schemas.microsoft.com/office/powerpoint/2012/main" userId="S::Lien.Ta@britishcouncil.org::7e27b4ca-6110-4ae3-9928-016bb8fb9fe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0061"/>
    <a:srgbClr val="F8ED9A"/>
    <a:srgbClr val="005CB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CA411FC-BD47-4F1C-A2F9-245CAFB9B07A}" v="2" dt="2021-10-04T13:32:29.21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82563" autoAdjust="0"/>
  </p:normalViewPr>
  <p:slideViewPr>
    <p:cSldViewPr snapToGrid="0" snapToObjects="1">
      <p:cViewPr varScale="1">
        <p:scale>
          <a:sx n="59" d="100"/>
          <a:sy n="59" d="100"/>
        </p:scale>
        <p:origin x="1176" y="78"/>
      </p:cViewPr>
      <p:guideLst>
        <p:guide orient="horz" pos="2160"/>
        <p:guide pos="3840"/>
      </p:guideLst>
    </p:cSldViewPr>
  </p:slideViewPr>
  <p:notesTextViewPr>
    <p:cViewPr>
      <p:scale>
        <a:sx n="1" d="1"/>
        <a:sy n="1" d="1"/>
      </p:scale>
      <p:origin x="0" y="0"/>
    </p:cViewPr>
  </p:notesTextViewPr>
  <p:notesViewPr>
    <p:cSldViewPr snapToGrid="0" snapToObjects="1">
      <p:cViewPr varScale="1">
        <p:scale>
          <a:sx n="55" d="100"/>
          <a:sy n="55" d="100"/>
        </p:scale>
        <p:origin x="2022"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font" Target="fonts/font5.fntdata"/><Relationship Id="rId39" Type="http://schemas.microsoft.com/office/2016/11/relationships/changesInfo" Target="changesInfos/changesInfo1.xml"/><Relationship Id="rId3" Type="http://schemas.openxmlformats.org/officeDocument/2006/relationships/slideMaster" Target="slideMasters/slideMaster3.xml"/><Relationship Id="rId21" Type="http://schemas.openxmlformats.org/officeDocument/2006/relationships/handoutMaster" Target="handoutMasters/handoutMaster1.xml"/><Relationship Id="rId34" Type="http://schemas.openxmlformats.org/officeDocument/2006/relationships/commentAuthors" Target="commentAuthor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notesMaster" Target="notesMasters/notesMaster1.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font" Target="fonts/font10.fntdata"/><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inidad Garcia" userId="bea471ac-4c4a-415d-a47e-7beafe9c2007" providerId="ADAL" clId="{4CA411FC-BD47-4F1C-A2F9-245CAFB9B07A}"/>
    <pc:docChg chg="custSel addSld delSld modSld">
      <pc:chgData name="Trinidad Garcia" userId="bea471ac-4c4a-415d-a47e-7beafe9c2007" providerId="ADAL" clId="{4CA411FC-BD47-4F1C-A2F9-245CAFB9B07A}" dt="2021-10-04T13:31:54.334" v="1411" actId="20577"/>
      <pc:docMkLst>
        <pc:docMk/>
      </pc:docMkLst>
      <pc:sldChg chg="del">
        <pc:chgData name="Trinidad Garcia" userId="bea471ac-4c4a-415d-a47e-7beafe9c2007" providerId="ADAL" clId="{4CA411FC-BD47-4F1C-A2F9-245CAFB9B07A}" dt="2021-10-04T12:52:27.383" v="4" actId="47"/>
        <pc:sldMkLst>
          <pc:docMk/>
          <pc:sldMk cId="3231022928" sldId="776"/>
        </pc:sldMkLst>
      </pc:sldChg>
      <pc:sldChg chg="del">
        <pc:chgData name="Trinidad Garcia" userId="bea471ac-4c4a-415d-a47e-7beafe9c2007" providerId="ADAL" clId="{4CA411FC-BD47-4F1C-A2F9-245CAFB9B07A}" dt="2021-10-04T12:52:26.033" v="1" actId="47"/>
        <pc:sldMkLst>
          <pc:docMk/>
          <pc:sldMk cId="3369716284" sldId="778"/>
        </pc:sldMkLst>
      </pc:sldChg>
      <pc:sldChg chg="del">
        <pc:chgData name="Trinidad Garcia" userId="bea471ac-4c4a-415d-a47e-7beafe9c2007" providerId="ADAL" clId="{4CA411FC-BD47-4F1C-A2F9-245CAFB9B07A}" dt="2021-10-04T12:52:29.843" v="10" actId="47"/>
        <pc:sldMkLst>
          <pc:docMk/>
          <pc:sldMk cId="2020192480" sldId="836"/>
        </pc:sldMkLst>
      </pc:sldChg>
      <pc:sldChg chg="del">
        <pc:chgData name="Trinidad Garcia" userId="bea471ac-4c4a-415d-a47e-7beafe9c2007" providerId="ADAL" clId="{4CA411FC-BD47-4F1C-A2F9-245CAFB9B07A}" dt="2021-10-04T12:52:27.004" v="3" actId="47"/>
        <pc:sldMkLst>
          <pc:docMk/>
          <pc:sldMk cId="3837526998" sldId="842"/>
        </pc:sldMkLst>
      </pc:sldChg>
      <pc:sldChg chg="del">
        <pc:chgData name="Trinidad Garcia" userId="bea471ac-4c4a-415d-a47e-7beafe9c2007" providerId="ADAL" clId="{4CA411FC-BD47-4F1C-A2F9-245CAFB9B07A}" dt="2021-10-04T12:52:25.500" v="0" actId="47"/>
        <pc:sldMkLst>
          <pc:docMk/>
          <pc:sldMk cId="97313360" sldId="843"/>
        </pc:sldMkLst>
      </pc:sldChg>
      <pc:sldChg chg="del">
        <pc:chgData name="Trinidad Garcia" userId="bea471ac-4c4a-415d-a47e-7beafe9c2007" providerId="ADAL" clId="{4CA411FC-BD47-4F1C-A2F9-245CAFB9B07A}" dt="2021-10-04T12:52:26.550" v="2" actId="47"/>
        <pc:sldMkLst>
          <pc:docMk/>
          <pc:sldMk cId="474419071" sldId="847"/>
        </pc:sldMkLst>
      </pc:sldChg>
      <pc:sldChg chg="del">
        <pc:chgData name="Trinidad Garcia" userId="bea471ac-4c4a-415d-a47e-7beafe9c2007" providerId="ADAL" clId="{4CA411FC-BD47-4F1C-A2F9-245CAFB9B07A}" dt="2021-10-04T12:52:27.753" v="5" actId="47"/>
        <pc:sldMkLst>
          <pc:docMk/>
          <pc:sldMk cId="3218518285" sldId="848"/>
        </pc:sldMkLst>
      </pc:sldChg>
      <pc:sldChg chg="del">
        <pc:chgData name="Trinidad Garcia" userId="bea471ac-4c4a-415d-a47e-7beafe9c2007" providerId="ADAL" clId="{4CA411FC-BD47-4F1C-A2F9-245CAFB9B07A}" dt="2021-10-04T12:52:29.388" v="9" actId="47"/>
        <pc:sldMkLst>
          <pc:docMk/>
          <pc:sldMk cId="1388947139" sldId="849"/>
        </pc:sldMkLst>
      </pc:sldChg>
      <pc:sldChg chg="del">
        <pc:chgData name="Trinidad Garcia" userId="bea471ac-4c4a-415d-a47e-7beafe9c2007" providerId="ADAL" clId="{4CA411FC-BD47-4F1C-A2F9-245CAFB9B07A}" dt="2021-10-04T12:52:30.160" v="11" actId="47"/>
        <pc:sldMkLst>
          <pc:docMk/>
          <pc:sldMk cId="3329984591" sldId="853"/>
        </pc:sldMkLst>
      </pc:sldChg>
      <pc:sldChg chg="del">
        <pc:chgData name="Trinidad Garcia" userId="bea471ac-4c4a-415d-a47e-7beafe9c2007" providerId="ADAL" clId="{4CA411FC-BD47-4F1C-A2F9-245CAFB9B07A}" dt="2021-10-04T12:52:30.509" v="12" actId="47"/>
        <pc:sldMkLst>
          <pc:docMk/>
          <pc:sldMk cId="3066106646" sldId="854"/>
        </pc:sldMkLst>
      </pc:sldChg>
      <pc:sldChg chg="del">
        <pc:chgData name="Trinidad Garcia" userId="bea471ac-4c4a-415d-a47e-7beafe9c2007" providerId="ADAL" clId="{4CA411FC-BD47-4F1C-A2F9-245CAFB9B07A}" dt="2021-10-04T12:52:30.832" v="13" actId="47"/>
        <pc:sldMkLst>
          <pc:docMk/>
          <pc:sldMk cId="379605782" sldId="855"/>
        </pc:sldMkLst>
      </pc:sldChg>
      <pc:sldChg chg="del">
        <pc:chgData name="Trinidad Garcia" userId="bea471ac-4c4a-415d-a47e-7beafe9c2007" providerId="ADAL" clId="{4CA411FC-BD47-4F1C-A2F9-245CAFB9B07A}" dt="2021-10-04T12:52:31.297" v="14" actId="47"/>
        <pc:sldMkLst>
          <pc:docMk/>
          <pc:sldMk cId="3545834525" sldId="856"/>
        </pc:sldMkLst>
      </pc:sldChg>
      <pc:sldChg chg="del">
        <pc:chgData name="Trinidad Garcia" userId="bea471ac-4c4a-415d-a47e-7beafe9c2007" providerId="ADAL" clId="{4CA411FC-BD47-4F1C-A2F9-245CAFB9B07A}" dt="2021-10-04T12:52:33.541" v="20" actId="47"/>
        <pc:sldMkLst>
          <pc:docMk/>
          <pc:sldMk cId="745273302" sldId="857"/>
        </pc:sldMkLst>
      </pc:sldChg>
      <pc:sldChg chg="del">
        <pc:chgData name="Trinidad Garcia" userId="bea471ac-4c4a-415d-a47e-7beafe9c2007" providerId="ADAL" clId="{4CA411FC-BD47-4F1C-A2F9-245CAFB9B07A}" dt="2021-10-04T12:52:32.438" v="17" actId="47"/>
        <pc:sldMkLst>
          <pc:docMk/>
          <pc:sldMk cId="2970688802" sldId="858"/>
        </pc:sldMkLst>
      </pc:sldChg>
      <pc:sldChg chg="del">
        <pc:chgData name="Trinidad Garcia" userId="bea471ac-4c4a-415d-a47e-7beafe9c2007" providerId="ADAL" clId="{4CA411FC-BD47-4F1C-A2F9-245CAFB9B07A}" dt="2021-10-04T12:52:28.956" v="8" actId="47"/>
        <pc:sldMkLst>
          <pc:docMk/>
          <pc:sldMk cId="2405376394" sldId="859"/>
        </pc:sldMkLst>
      </pc:sldChg>
      <pc:sldChg chg="del">
        <pc:chgData name="Trinidad Garcia" userId="bea471ac-4c4a-415d-a47e-7beafe9c2007" providerId="ADAL" clId="{4CA411FC-BD47-4F1C-A2F9-245CAFB9B07A}" dt="2021-10-04T12:52:32.771" v="18" actId="47"/>
        <pc:sldMkLst>
          <pc:docMk/>
          <pc:sldMk cId="4029116905" sldId="860"/>
        </pc:sldMkLst>
      </pc:sldChg>
      <pc:sldChg chg="del">
        <pc:chgData name="Trinidad Garcia" userId="bea471ac-4c4a-415d-a47e-7beafe9c2007" providerId="ADAL" clId="{4CA411FC-BD47-4F1C-A2F9-245CAFB9B07A}" dt="2021-10-04T12:52:32.099" v="16" actId="47"/>
        <pc:sldMkLst>
          <pc:docMk/>
          <pc:sldMk cId="4052993833" sldId="861"/>
        </pc:sldMkLst>
      </pc:sldChg>
      <pc:sldChg chg="del">
        <pc:chgData name="Trinidad Garcia" userId="bea471ac-4c4a-415d-a47e-7beafe9c2007" providerId="ADAL" clId="{4CA411FC-BD47-4F1C-A2F9-245CAFB9B07A}" dt="2021-10-04T12:52:28.169" v="6" actId="47"/>
        <pc:sldMkLst>
          <pc:docMk/>
          <pc:sldMk cId="1764846735" sldId="862"/>
        </pc:sldMkLst>
      </pc:sldChg>
      <pc:sldChg chg="del">
        <pc:chgData name="Trinidad Garcia" userId="bea471ac-4c4a-415d-a47e-7beafe9c2007" providerId="ADAL" clId="{4CA411FC-BD47-4F1C-A2F9-245CAFB9B07A}" dt="2021-10-04T12:52:33.125" v="19" actId="47"/>
        <pc:sldMkLst>
          <pc:docMk/>
          <pc:sldMk cId="4245122953" sldId="863"/>
        </pc:sldMkLst>
      </pc:sldChg>
      <pc:sldChg chg="del">
        <pc:chgData name="Trinidad Garcia" userId="bea471ac-4c4a-415d-a47e-7beafe9c2007" providerId="ADAL" clId="{4CA411FC-BD47-4F1C-A2F9-245CAFB9B07A}" dt="2021-10-04T12:52:28.608" v="7" actId="47"/>
        <pc:sldMkLst>
          <pc:docMk/>
          <pc:sldMk cId="3319893870" sldId="864"/>
        </pc:sldMkLst>
      </pc:sldChg>
      <pc:sldChg chg="del">
        <pc:chgData name="Trinidad Garcia" userId="bea471ac-4c4a-415d-a47e-7beafe9c2007" providerId="ADAL" clId="{4CA411FC-BD47-4F1C-A2F9-245CAFB9B07A}" dt="2021-10-04T12:52:31.736" v="15" actId="47"/>
        <pc:sldMkLst>
          <pc:docMk/>
          <pc:sldMk cId="2386291705" sldId="865"/>
        </pc:sldMkLst>
      </pc:sldChg>
      <pc:sldChg chg="del">
        <pc:chgData name="Trinidad Garcia" userId="bea471ac-4c4a-415d-a47e-7beafe9c2007" providerId="ADAL" clId="{4CA411FC-BD47-4F1C-A2F9-245CAFB9B07A}" dt="2021-10-04T12:52:34.725" v="21" actId="47"/>
        <pc:sldMkLst>
          <pc:docMk/>
          <pc:sldMk cId="679449303" sldId="867"/>
        </pc:sldMkLst>
      </pc:sldChg>
      <pc:sldChg chg="modSp mod">
        <pc:chgData name="Trinidad Garcia" userId="bea471ac-4c4a-415d-a47e-7beafe9c2007" providerId="ADAL" clId="{4CA411FC-BD47-4F1C-A2F9-245CAFB9B07A}" dt="2021-10-04T13:25:31.015" v="1373" actId="20577"/>
        <pc:sldMkLst>
          <pc:docMk/>
          <pc:sldMk cId="2728925612" sldId="869"/>
        </pc:sldMkLst>
        <pc:spChg chg="mod">
          <ac:chgData name="Trinidad Garcia" userId="bea471ac-4c4a-415d-a47e-7beafe9c2007" providerId="ADAL" clId="{4CA411FC-BD47-4F1C-A2F9-245CAFB9B07A}" dt="2021-10-04T13:25:31.015" v="1373" actId="20577"/>
          <ac:spMkLst>
            <pc:docMk/>
            <pc:sldMk cId="2728925612" sldId="869"/>
            <ac:spMk id="10" creationId="{DFA467E0-40E6-401E-9EA4-C93F470303D0}"/>
          </ac:spMkLst>
        </pc:spChg>
      </pc:sldChg>
      <pc:sldChg chg="del">
        <pc:chgData name="Trinidad Garcia" userId="bea471ac-4c4a-415d-a47e-7beafe9c2007" providerId="ADAL" clId="{4CA411FC-BD47-4F1C-A2F9-245CAFB9B07A}" dt="2021-10-04T12:53:03.855" v="22" actId="47"/>
        <pc:sldMkLst>
          <pc:docMk/>
          <pc:sldMk cId="2758925324" sldId="870"/>
        </pc:sldMkLst>
      </pc:sldChg>
      <pc:sldChg chg="delSp modSp add mod">
        <pc:chgData name="Trinidad Garcia" userId="bea471ac-4c4a-415d-a47e-7beafe9c2007" providerId="ADAL" clId="{4CA411FC-BD47-4F1C-A2F9-245CAFB9B07A}" dt="2021-10-04T13:31:54.334" v="1411" actId="20577"/>
        <pc:sldMkLst>
          <pc:docMk/>
          <pc:sldMk cId="1153978829" sldId="872"/>
        </pc:sldMkLst>
        <pc:spChg chg="mod">
          <ac:chgData name="Trinidad Garcia" userId="bea471ac-4c4a-415d-a47e-7beafe9c2007" providerId="ADAL" clId="{4CA411FC-BD47-4F1C-A2F9-245CAFB9B07A}" dt="2021-10-04T12:53:41.131" v="94" actId="20577"/>
          <ac:spMkLst>
            <pc:docMk/>
            <pc:sldMk cId="1153978829" sldId="872"/>
            <ac:spMk id="2" creationId="{8F6CFF02-86AC-4132-A4C7-8B9B63C386E9}"/>
          </ac:spMkLst>
        </pc:spChg>
        <pc:spChg chg="del">
          <ac:chgData name="Trinidad Garcia" userId="bea471ac-4c4a-415d-a47e-7beafe9c2007" providerId="ADAL" clId="{4CA411FC-BD47-4F1C-A2F9-245CAFB9B07A}" dt="2021-10-04T12:57:11.800" v="454" actId="478"/>
          <ac:spMkLst>
            <pc:docMk/>
            <pc:sldMk cId="1153978829" sldId="872"/>
            <ac:spMk id="8" creationId="{C56D133F-847E-473D-84DE-7DF5B6319F4B}"/>
          </ac:spMkLst>
        </pc:spChg>
        <pc:spChg chg="mod">
          <ac:chgData name="Trinidad Garcia" userId="bea471ac-4c4a-415d-a47e-7beafe9c2007" providerId="ADAL" clId="{4CA411FC-BD47-4F1C-A2F9-245CAFB9B07A}" dt="2021-10-04T13:31:54.334" v="1411" actId="20577"/>
          <ac:spMkLst>
            <pc:docMk/>
            <pc:sldMk cId="1153978829" sldId="872"/>
            <ac:spMk id="9" creationId="{53807469-2389-4AAA-B180-2731D03D4B0F}"/>
          </ac:spMkLst>
        </pc:spChg>
        <pc:spChg chg="del">
          <ac:chgData name="Trinidad Garcia" userId="bea471ac-4c4a-415d-a47e-7beafe9c2007" providerId="ADAL" clId="{4CA411FC-BD47-4F1C-A2F9-245CAFB9B07A}" dt="2021-10-04T12:57:15.164" v="455" actId="478"/>
          <ac:spMkLst>
            <pc:docMk/>
            <pc:sldMk cId="1153978829" sldId="872"/>
            <ac:spMk id="10" creationId="{DFA467E0-40E6-401E-9EA4-C93F470303D0}"/>
          </ac:spMkLst>
        </pc:spChg>
      </pc:sldChg>
      <pc:sldChg chg="modSp add mod">
        <pc:chgData name="Trinidad Garcia" userId="bea471ac-4c4a-415d-a47e-7beafe9c2007" providerId="ADAL" clId="{4CA411FC-BD47-4F1C-A2F9-245CAFB9B07A}" dt="2021-10-04T13:01:39.322" v="926" actId="33524"/>
        <pc:sldMkLst>
          <pc:docMk/>
          <pc:sldMk cId="126608607" sldId="873"/>
        </pc:sldMkLst>
        <pc:spChg chg="mod">
          <ac:chgData name="Trinidad Garcia" userId="bea471ac-4c4a-415d-a47e-7beafe9c2007" providerId="ADAL" clId="{4CA411FC-BD47-4F1C-A2F9-245CAFB9B07A}" dt="2021-10-04T12:58:17.855" v="532" actId="20577"/>
          <ac:spMkLst>
            <pc:docMk/>
            <pc:sldMk cId="126608607" sldId="873"/>
            <ac:spMk id="2" creationId="{8F6CFF02-86AC-4132-A4C7-8B9B63C386E9}"/>
          </ac:spMkLst>
        </pc:spChg>
        <pc:spChg chg="mod">
          <ac:chgData name="Trinidad Garcia" userId="bea471ac-4c4a-415d-a47e-7beafe9c2007" providerId="ADAL" clId="{4CA411FC-BD47-4F1C-A2F9-245CAFB9B07A}" dt="2021-10-04T13:00:20.643" v="811" actId="20577"/>
          <ac:spMkLst>
            <pc:docMk/>
            <pc:sldMk cId="126608607" sldId="873"/>
            <ac:spMk id="8" creationId="{C56D133F-847E-473D-84DE-7DF5B6319F4B}"/>
          </ac:spMkLst>
        </pc:spChg>
        <pc:spChg chg="mod">
          <ac:chgData name="Trinidad Garcia" userId="bea471ac-4c4a-415d-a47e-7beafe9c2007" providerId="ADAL" clId="{4CA411FC-BD47-4F1C-A2F9-245CAFB9B07A}" dt="2021-10-04T12:59:34.119" v="764" actId="313"/>
          <ac:spMkLst>
            <pc:docMk/>
            <pc:sldMk cId="126608607" sldId="873"/>
            <ac:spMk id="9" creationId="{53807469-2389-4AAA-B180-2731D03D4B0F}"/>
          </ac:spMkLst>
        </pc:spChg>
        <pc:spChg chg="mod">
          <ac:chgData name="Trinidad Garcia" userId="bea471ac-4c4a-415d-a47e-7beafe9c2007" providerId="ADAL" clId="{4CA411FC-BD47-4F1C-A2F9-245CAFB9B07A}" dt="2021-10-04T13:01:39.322" v="926" actId="33524"/>
          <ac:spMkLst>
            <pc:docMk/>
            <pc:sldMk cId="126608607" sldId="873"/>
            <ac:spMk id="10" creationId="{DFA467E0-40E6-401E-9EA4-C93F470303D0}"/>
          </ac:spMkLst>
        </pc:spChg>
      </pc:sldChg>
      <pc:sldChg chg="modSp add mod">
        <pc:chgData name="Trinidad Garcia" userId="bea471ac-4c4a-415d-a47e-7beafe9c2007" providerId="ADAL" clId="{4CA411FC-BD47-4F1C-A2F9-245CAFB9B07A}" dt="2021-10-04T13:24:26.728" v="1371" actId="20577"/>
        <pc:sldMkLst>
          <pc:docMk/>
          <pc:sldMk cId="2710261439" sldId="874"/>
        </pc:sldMkLst>
        <pc:spChg chg="mod">
          <ac:chgData name="Trinidad Garcia" userId="bea471ac-4c4a-415d-a47e-7beafe9c2007" providerId="ADAL" clId="{4CA411FC-BD47-4F1C-A2F9-245CAFB9B07A}" dt="2021-10-04T13:06:10.421" v="1016" actId="20577"/>
          <ac:spMkLst>
            <pc:docMk/>
            <pc:sldMk cId="2710261439" sldId="874"/>
            <ac:spMk id="2" creationId="{8F6CFF02-86AC-4132-A4C7-8B9B63C386E9}"/>
          </ac:spMkLst>
        </pc:spChg>
        <pc:spChg chg="mod">
          <ac:chgData name="Trinidad Garcia" userId="bea471ac-4c4a-415d-a47e-7beafe9c2007" providerId="ADAL" clId="{4CA411FC-BD47-4F1C-A2F9-245CAFB9B07A}" dt="2021-10-04T13:23:55.789" v="1239" actId="20577"/>
          <ac:spMkLst>
            <pc:docMk/>
            <pc:sldMk cId="2710261439" sldId="874"/>
            <ac:spMk id="8" creationId="{C56D133F-847E-473D-84DE-7DF5B6319F4B}"/>
          </ac:spMkLst>
        </pc:spChg>
        <pc:spChg chg="mod">
          <ac:chgData name="Trinidad Garcia" userId="bea471ac-4c4a-415d-a47e-7beafe9c2007" providerId="ADAL" clId="{4CA411FC-BD47-4F1C-A2F9-245CAFB9B07A}" dt="2021-10-04T13:17:53.070" v="1163" actId="20577"/>
          <ac:spMkLst>
            <pc:docMk/>
            <pc:sldMk cId="2710261439" sldId="874"/>
            <ac:spMk id="9" creationId="{53807469-2389-4AAA-B180-2731D03D4B0F}"/>
          </ac:spMkLst>
        </pc:spChg>
        <pc:spChg chg="mod">
          <ac:chgData name="Trinidad Garcia" userId="bea471ac-4c4a-415d-a47e-7beafe9c2007" providerId="ADAL" clId="{4CA411FC-BD47-4F1C-A2F9-245CAFB9B07A}" dt="2021-10-04T13:24:26.728" v="1371" actId="20577"/>
          <ac:spMkLst>
            <pc:docMk/>
            <pc:sldMk cId="2710261439" sldId="874"/>
            <ac:spMk id="10" creationId="{DFA467E0-40E6-401E-9EA4-C93F470303D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47A7BA6-C638-465B-9AAD-85D10B1E07AD}" type="datetimeFigureOut">
              <a:rPr lang="en-GB" smtClean="0"/>
              <a:t>04/10/2021</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5C142D4-5647-4A56-9986-C5881B7B5362}" type="slidenum">
              <a:rPr lang="en-GB" smtClean="0"/>
              <a:t>‹#›</a:t>
            </a:fld>
            <a:endParaRPr lang="en-GB"/>
          </a:p>
        </p:txBody>
      </p:sp>
    </p:spTree>
    <p:extLst>
      <p:ext uri="{BB962C8B-B14F-4D97-AF65-F5344CB8AC3E}">
        <p14:creationId xmlns:p14="http://schemas.microsoft.com/office/powerpoint/2010/main" val="1969263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303045-9E18-4723-8DEC-FFCFCD854557}" type="datetimeFigureOut">
              <a:rPr lang="en-GB" smtClean="0"/>
              <a:t>04/10/2021</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C7F705-F937-46CB-A48B-0D9E19179A36}" type="slidenum">
              <a:rPr lang="en-GB" smtClean="0"/>
              <a:t>‹#›</a:t>
            </a:fld>
            <a:endParaRPr lang="en-GB"/>
          </a:p>
        </p:txBody>
      </p:sp>
    </p:spTree>
    <p:extLst>
      <p:ext uri="{BB962C8B-B14F-4D97-AF65-F5344CB8AC3E}">
        <p14:creationId xmlns:p14="http://schemas.microsoft.com/office/powerpoint/2010/main" val="12920587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C7F705-F937-46CB-A48B-0D9E19179A36}" type="slidenum">
              <a:rPr lang="en-GB" smtClean="0"/>
              <a:t>1</a:t>
            </a:fld>
            <a:endParaRPr lang="en-GB"/>
          </a:p>
        </p:txBody>
      </p:sp>
    </p:spTree>
    <p:extLst>
      <p:ext uri="{BB962C8B-B14F-4D97-AF65-F5344CB8AC3E}">
        <p14:creationId xmlns:p14="http://schemas.microsoft.com/office/powerpoint/2010/main" val="3220717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C7F705-F937-46CB-A48B-0D9E19179A36}" type="slidenum">
              <a:rPr lang="en-GB" smtClean="0"/>
              <a:t>11</a:t>
            </a:fld>
            <a:endParaRPr lang="en-GB"/>
          </a:p>
        </p:txBody>
      </p:sp>
    </p:spTree>
    <p:extLst>
      <p:ext uri="{BB962C8B-B14F-4D97-AF65-F5344CB8AC3E}">
        <p14:creationId xmlns:p14="http://schemas.microsoft.com/office/powerpoint/2010/main" val="25222261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C7F705-F937-46CB-A48B-0D9E19179A36}" type="slidenum">
              <a:rPr lang="en-GB" smtClean="0"/>
              <a:t>12</a:t>
            </a:fld>
            <a:endParaRPr lang="en-GB"/>
          </a:p>
        </p:txBody>
      </p:sp>
    </p:spTree>
    <p:extLst>
      <p:ext uri="{BB962C8B-B14F-4D97-AF65-F5344CB8AC3E}">
        <p14:creationId xmlns:p14="http://schemas.microsoft.com/office/powerpoint/2010/main" val="25222261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5C7F705-F937-46CB-A48B-0D9E19179A36}" type="slidenum">
              <a:rPr lang="en-GB" smtClean="0"/>
              <a:t>3</a:t>
            </a:fld>
            <a:endParaRPr lang="en-GB"/>
          </a:p>
        </p:txBody>
      </p:sp>
    </p:spTree>
    <p:extLst>
      <p:ext uri="{BB962C8B-B14F-4D97-AF65-F5344CB8AC3E}">
        <p14:creationId xmlns:p14="http://schemas.microsoft.com/office/powerpoint/2010/main" val="174960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C7F705-F937-46CB-A48B-0D9E19179A36}" type="slidenum">
              <a:rPr lang="en-GB" smtClean="0"/>
              <a:t>4</a:t>
            </a:fld>
            <a:endParaRPr lang="en-GB"/>
          </a:p>
        </p:txBody>
      </p:sp>
    </p:spTree>
    <p:extLst>
      <p:ext uri="{BB962C8B-B14F-4D97-AF65-F5344CB8AC3E}">
        <p14:creationId xmlns:p14="http://schemas.microsoft.com/office/powerpoint/2010/main" val="25222261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C7F705-F937-46CB-A48B-0D9E19179A36}" type="slidenum">
              <a:rPr lang="en-GB" smtClean="0"/>
              <a:t>5</a:t>
            </a:fld>
            <a:endParaRPr lang="en-GB"/>
          </a:p>
        </p:txBody>
      </p:sp>
    </p:spTree>
    <p:extLst>
      <p:ext uri="{BB962C8B-B14F-4D97-AF65-F5344CB8AC3E}">
        <p14:creationId xmlns:p14="http://schemas.microsoft.com/office/powerpoint/2010/main" val="25222261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C7F705-F937-46CB-A48B-0D9E19179A36}" type="slidenum">
              <a:rPr lang="en-GB" smtClean="0"/>
              <a:t>6</a:t>
            </a:fld>
            <a:endParaRPr lang="en-GB"/>
          </a:p>
        </p:txBody>
      </p:sp>
    </p:spTree>
    <p:extLst>
      <p:ext uri="{BB962C8B-B14F-4D97-AF65-F5344CB8AC3E}">
        <p14:creationId xmlns:p14="http://schemas.microsoft.com/office/powerpoint/2010/main" val="25222261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C7F705-F937-46CB-A48B-0D9E19179A36}" type="slidenum">
              <a:rPr lang="en-GB" smtClean="0"/>
              <a:t>7</a:t>
            </a:fld>
            <a:endParaRPr lang="en-GB"/>
          </a:p>
        </p:txBody>
      </p:sp>
    </p:spTree>
    <p:extLst>
      <p:ext uri="{BB962C8B-B14F-4D97-AF65-F5344CB8AC3E}">
        <p14:creationId xmlns:p14="http://schemas.microsoft.com/office/powerpoint/2010/main" val="25222261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C7F705-F937-46CB-A48B-0D9E19179A36}" type="slidenum">
              <a:rPr lang="en-GB" smtClean="0"/>
              <a:t>8</a:t>
            </a:fld>
            <a:endParaRPr lang="en-GB"/>
          </a:p>
        </p:txBody>
      </p:sp>
    </p:spTree>
    <p:extLst>
      <p:ext uri="{BB962C8B-B14F-4D97-AF65-F5344CB8AC3E}">
        <p14:creationId xmlns:p14="http://schemas.microsoft.com/office/powerpoint/2010/main" val="25222261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C7F705-F937-46CB-A48B-0D9E19179A36}" type="slidenum">
              <a:rPr lang="en-GB" smtClean="0"/>
              <a:t>9</a:t>
            </a:fld>
            <a:endParaRPr lang="en-GB"/>
          </a:p>
        </p:txBody>
      </p:sp>
    </p:spTree>
    <p:extLst>
      <p:ext uri="{BB962C8B-B14F-4D97-AF65-F5344CB8AC3E}">
        <p14:creationId xmlns:p14="http://schemas.microsoft.com/office/powerpoint/2010/main" val="25222261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C7F705-F937-46CB-A48B-0D9E19179A36}" type="slidenum">
              <a:rPr lang="en-GB" smtClean="0"/>
              <a:t>10</a:t>
            </a:fld>
            <a:endParaRPr lang="en-GB"/>
          </a:p>
        </p:txBody>
      </p:sp>
    </p:spTree>
    <p:extLst>
      <p:ext uri="{BB962C8B-B14F-4D97-AF65-F5344CB8AC3E}">
        <p14:creationId xmlns:p14="http://schemas.microsoft.com/office/powerpoint/2010/main" val="39558223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1 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648000" y="2340000"/>
            <a:ext cx="6876000" cy="1440000"/>
          </a:xfrm>
          <a:prstGeom prst="rect">
            <a:avLst/>
          </a:prstGeom>
        </p:spPr>
        <p:txBody>
          <a:bodyPr anchor="t" anchorCtr="0"/>
          <a:lstStyle>
            <a:lvl1pPr algn="l">
              <a:lnSpc>
                <a:spcPct val="100000"/>
              </a:lnSpc>
              <a:defRPr sz="4800">
                <a:solidFill>
                  <a:schemeClr val="tx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C64D2CF9-6795-E24D-90F2-E0CA778EB364}"/>
              </a:ext>
            </a:extLst>
          </p:cNvPr>
          <p:cNvSpPr>
            <a:spLocks noGrp="1"/>
          </p:cNvSpPr>
          <p:nvPr>
            <p:ph type="subTitle" idx="1"/>
          </p:nvPr>
        </p:nvSpPr>
        <p:spPr>
          <a:xfrm>
            <a:off x="648000" y="1728000"/>
            <a:ext cx="6876000" cy="360000"/>
          </a:xfrm>
          <a:prstGeom prst="rect">
            <a:avLst/>
          </a:prstGeom>
        </p:spPr>
        <p:txBody>
          <a:bodyPr anchor="b" anchorCtr="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Footer Placeholder 4">
            <a:extLst>
              <a:ext uri="{FF2B5EF4-FFF2-40B4-BE49-F238E27FC236}">
                <a16:creationId xmlns:a16="http://schemas.microsoft.com/office/drawing/2014/main" id="{30B7FFC3-561C-5549-B697-6C8BB95A2053}"/>
              </a:ext>
            </a:extLst>
          </p:cNvPr>
          <p:cNvSpPr>
            <a:spLocks noGrp="1"/>
          </p:cNvSpPr>
          <p:nvPr>
            <p:ph type="ftr" sz="quarter" idx="11"/>
          </p:nvPr>
        </p:nvSpPr>
        <p:spPr>
          <a:xfrm>
            <a:off x="648000" y="6192000"/>
            <a:ext cx="10944000" cy="180000"/>
          </a:xfrm>
          <a:prstGeom prst="rect">
            <a:avLst/>
          </a:prstGeom>
        </p:spPr>
        <p:txBody>
          <a:bodyPr/>
          <a:lstStyle/>
          <a:p>
            <a:r>
              <a:rPr lang="en-GB" noProof="0" dirty="0"/>
              <a:t>www.britishcouncil.org</a:t>
            </a:r>
          </a:p>
        </p:txBody>
      </p:sp>
      <p:cxnSp>
        <p:nvCxnSpPr>
          <p:cNvPr id="8" name="Straight Connector 7">
            <a:extLst>
              <a:ext uri="{FF2B5EF4-FFF2-40B4-BE49-F238E27FC236}">
                <a16:creationId xmlns:a16="http://schemas.microsoft.com/office/drawing/2014/main" id="{DD557C23-2C1E-6744-965A-EB94DA68E1AC}"/>
              </a:ext>
            </a:extLst>
          </p:cNvPr>
          <p:cNvCxnSpPr/>
          <p:nvPr userDrawn="1"/>
        </p:nvCxnSpPr>
        <p:spPr>
          <a:xfrm>
            <a:off x="648000" y="2232000"/>
            <a:ext cx="432000" cy="0"/>
          </a:xfrm>
          <a:prstGeom prst="line">
            <a:avLst/>
          </a:prstGeom>
          <a:ln w="3048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a:prstGeom prst="rect">
            <a:avLst/>
          </a:prstGeom>
        </p:spPr>
        <p:txBody>
          <a:bodyPr anchor="b" anchorCtr="0"/>
          <a:lstStyle>
            <a:lvl1pPr>
              <a:spcBef>
                <a:spcPts val="0"/>
              </a:spcBef>
              <a:defRPr sz="1800" b="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32509592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 plai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648000" y="1728000"/>
            <a:ext cx="6876000" cy="1440000"/>
          </a:xfrm>
        </p:spPr>
        <p:txBody>
          <a:bodyPr anchor="t" anchorCtr="0"/>
          <a:lstStyle>
            <a:lvl1pPr algn="l">
              <a:lnSpc>
                <a:spcPct val="100000"/>
              </a:lnSpc>
              <a:defRPr sz="4800">
                <a:solidFill>
                  <a:schemeClr val="accent1"/>
                </a:solidFill>
              </a:defRPr>
            </a:lvl1pPr>
          </a:lstStyle>
          <a:p>
            <a:r>
              <a:rPr lang="en-GB" noProof="0" dirty="0"/>
              <a:t>Click</a:t>
            </a:r>
            <a:r>
              <a:rPr lang="en-US" dirty="0"/>
              <a:t> to edit Master title style</a:t>
            </a:r>
          </a:p>
        </p:txBody>
      </p:sp>
      <p:sp>
        <p:nvSpPr>
          <p:cNvPr id="5" name="Footer Placeholder 4">
            <a:extLst>
              <a:ext uri="{FF2B5EF4-FFF2-40B4-BE49-F238E27FC236}">
                <a16:creationId xmlns:a16="http://schemas.microsoft.com/office/drawing/2014/main" id="{30B7FFC3-561C-5549-B697-6C8BB95A2053}"/>
              </a:ext>
            </a:extLst>
          </p:cNvPr>
          <p:cNvSpPr>
            <a:spLocks noGrp="1"/>
          </p:cNvSpPr>
          <p:nvPr>
            <p:ph type="ftr" sz="quarter" idx="11"/>
          </p:nvPr>
        </p:nvSpPr>
        <p:spPr/>
        <p:txBody>
          <a:bodyPr/>
          <a:lstStyle/>
          <a:p>
            <a:r>
              <a:rPr lang="en-GB" noProof="0" dirty="0"/>
              <a:t>www.britishcouncil.org</a:t>
            </a:r>
          </a:p>
        </p:txBody>
      </p:sp>
      <p:sp>
        <p:nvSpPr>
          <p:cNvPr id="11" name="Text Placeholder 10">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bg1"/>
                </a:solidFill>
              </a:defRPr>
            </a:lvl1pPr>
          </a:lstStyle>
          <a:p>
            <a:pPr lvl="0"/>
            <a:r>
              <a:rPr lang="en-US" dirty="0"/>
              <a:t>Edit Master </a:t>
            </a:r>
            <a:r>
              <a:rPr lang="en-GB" noProof="0" dirty="0"/>
              <a:t>text</a:t>
            </a:r>
            <a:r>
              <a:rPr lang="en-US" dirty="0"/>
              <a:t> styles</a:t>
            </a:r>
          </a:p>
        </p:txBody>
      </p:sp>
      <p:pic>
        <p:nvPicPr>
          <p:cNvPr id="9" name="Picture 8">
            <a:extLst>
              <a:ext uri="{FF2B5EF4-FFF2-40B4-BE49-F238E27FC236}">
                <a16:creationId xmlns:a16="http://schemas.microsoft.com/office/drawing/2014/main" id="{5E41C586-C2C4-F543-85BF-E60883FCAC8B}"/>
              </a:ext>
            </a:extLst>
          </p:cNvPr>
          <p:cNvPicPr>
            <a:picLocks noChangeAspect="1"/>
          </p:cNvPicPr>
          <p:nvPr userDrawn="1"/>
        </p:nvPicPr>
        <p:blipFill>
          <a:blip r:embed="rId2"/>
          <a:stretch>
            <a:fillRect/>
          </a:stretch>
        </p:blipFill>
        <p:spPr>
          <a:xfrm>
            <a:off x="648000" y="504000"/>
            <a:ext cx="1460500" cy="419100"/>
          </a:xfrm>
          <a:prstGeom prst="rect">
            <a:avLst/>
          </a:prstGeom>
        </p:spPr>
      </p:pic>
    </p:spTree>
    <p:extLst>
      <p:ext uri="{BB962C8B-B14F-4D97-AF65-F5344CB8AC3E}">
        <p14:creationId xmlns:p14="http://schemas.microsoft.com/office/powerpoint/2010/main" val="1365415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divider - 1 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648000" y="2340000"/>
            <a:ext cx="6876000" cy="1440000"/>
          </a:xfrm>
        </p:spPr>
        <p:txBody>
          <a:bodyPr anchor="t" anchorCtr="0"/>
          <a:lstStyle>
            <a:lvl1pPr algn="l">
              <a:lnSpc>
                <a:spcPct val="100000"/>
              </a:lnSpc>
              <a:defRPr sz="4800">
                <a:solidFill>
                  <a:schemeClr val="tx2"/>
                </a:solidFill>
              </a:defRPr>
            </a:lvl1pPr>
          </a:lstStyle>
          <a:p>
            <a:r>
              <a:rPr lang="en-US" dirty="0"/>
              <a:t>Click </a:t>
            </a:r>
            <a:r>
              <a:rPr lang="en-GB" noProof="0" dirty="0"/>
              <a:t>to</a:t>
            </a:r>
            <a:r>
              <a:rPr lang="en-US" dirty="0"/>
              <a:t> edit Master title style</a:t>
            </a:r>
          </a:p>
        </p:txBody>
      </p:sp>
      <p:sp>
        <p:nvSpPr>
          <p:cNvPr id="3" name="Subtitle 2">
            <a:extLst>
              <a:ext uri="{FF2B5EF4-FFF2-40B4-BE49-F238E27FC236}">
                <a16:creationId xmlns:a16="http://schemas.microsoft.com/office/drawing/2014/main" id="{C64D2CF9-6795-E24D-90F2-E0CA778EB364}"/>
              </a:ext>
            </a:extLst>
          </p:cNvPr>
          <p:cNvSpPr>
            <a:spLocks noGrp="1"/>
          </p:cNvSpPr>
          <p:nvPr>
            <p:ph type="subTitle" idx="1"/>
          </p:nvPr>
        </p:nvSpPr>
        <p:spPr>
          <a:xfrm>
            <a:off x="648000" y="1728000"/>
            <a:ext cx="6876000" cy="360000"/>
          </a:xfrm>
        </p:spPr>
        <p:txBody>
          <a:bodyPr anchor="b" anchorCtr="0"/>
          <a:lstStyle>
            <a:lvl1pPr marL="0" indent="0" algn="l">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Click</a:t>
            </a:r>
            <a:r>
              <a:rPr lang="en-US" dirty="0"/>
              <a:t> to edit Master subtitle style</a:t>
            </a:r>
          </a:p>
        </p:txBody>
      </p:sp>
      <p:sp>
        <p:nvSpPr>
          <p:cNvPr id="5" name="Footer Placeholder 4">
            <a:extLst>
              <a:ext uri="{FF2B5EF4-FFF2-40B4-BE49-F238E27FC236}">
                <a16:creationId xmlns:a16="http://schemas.microsoft.com/office/drawing/2014/main" id="{30B7FFC3-561C-5549-B697-6C8BB95A2053}"/>
              </a:ext>
            </a:extLst>
          </p:cNvPr>
          <p:cNvSpPr>
            <a:spLocks noGrp="1"/>
          </p:cNvSpPr>
          <p:nvPr>
            <p:ph type="ftr" sz="quarter" idx="11"/>
          </p:nvPr>
        </p:nvSpPr>
        <p:spPr/>
        <p:txBody>
          <a:bodyPr/>
          <a:lstStyle/>
          <a:p>
            <a:r>
              <a:rPr lang="en-GB" noProof="0" dirty="0"/>
              <a:t>www.britishcouncil.org</a:t>
            </a:r>
          </a:p>
        </p:txBody>
      </p:sp>
      <p:cxnSp>
        <p:nvCxnSpPr>
          <p:cNvPr id="8" name="Straight Connector 7">
            <a:extLst>
              <a:ext uri="{FF2B5EF4-FFF2-40B4-BE49-F238E27FC236}">
                <a16:creationId xmlns:a16="http://schemas.microsoft.com/office/drawing/2014/main" id="{DD557C23-2C1E-6744-965A-EB94DA68E1AC}"/>
              </a:ext>
            </a:extLst>
          </p:cNvPr>
          <p:cNvCxnSpPr/>
          <p:nvPr userDrawn="1"/>
        </p:nvCxnSpPr>
        <p:spPr>
          <a:xfrm>
            <a:off x="648000" y="2232000"/>
            <a:ext cx="432000" cy="0"/>
          </a:xfrm>
          <a:prstGeom prst="line">
            <a:avLst/>
          </a:prstGeom>
          <a:ln w="3048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tx2"/>
                </a:solidFill>
              </a:defRPr>
            </a:lvl1pPr>
          </a:lstStyle>
          <a:p>
            <a:pPr lvl="0"/>
            <a:r>
              <a:rPr lang="en-US" dirty="0"/>
              <a:t>Edit </a:t>
            </a:r>
            <a:r>
              <a:rPr lang="en-GB" noProof="0" dirty="0"/>
              <a:t>Master</a:t>
            </a:r>
            <a:r>
              <a:rPr lang="en-US" dirty="0"/>
              <a:t> text styles</a:t>
            </a:r>
          </a:p>
        </p:txBody>
      </p:sp>
      <p:pic>
        <p:nvPicPr>
          <p:cNvPr id="10" name="Picture 9">
            <a:extLst>
              <a:ext uri="{FF2B5EF4-FFF2-40B4-BE49-F238E27FC236}">
                <a16:creationId xmlns:a16="http://schemas.microsoft.com/office/drawing/2014/main" id="{B228E9DE-B6D7-D144-9B89-4C1ED3A472E8}"/>
              </a:ext>
            </a:extLst>
          </p:cNvPr>
          <p:cNvPicPr>
            <a:picLocks noChangeAspect="1"/>
          </p:cNvPicPr>
          <p:nvPr userDrawn="1"/>
        </p:nvPicPr>
        <p:blipFill>
          <a:blip r:embed="rId2"/>
          <a:stretch>
            <a:fillRect/>
          </a:stretch>
        </p:blipFill>
        <p:spPr>
          <a:xfrm>
            <a:off x="672000" y="504000"/>
            <a:ext cx="1460500" cy="419100"/>
          </a:xfrm>
          <a:prstGeom prst="rect">
            <a:avLst/>
          </a:prstGeom>
        </p:spPr>
      </p:pic>
    </p:spTree>
    <p:extLst>
      <p:ext uri="{BB962C8B-B14F-4D97-AF65-F5344CB8AC3E}">
        <p14:creationId xmlns:p14="http://schemas.microsoft.com/office/powerpoint/2010/main" val="14524025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divider - 2 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648000" y="2700000"/>
            <a:ext cx="6876000" cy="1440000"/>
          </a:xfrm>
        </p:spPr>
        <p:txBody>
          <a:bodyPr anchor="t" anchorCtr="0"/>
          <a:lstStyle>
            <a:lvl1pPr algn="l">
              <a:lnSpc>
                <a:spcPct val="100000"/>
              </a:lnSpc>
              <a:defRPr sz="4800">
                <a:solidFill>
                  <a:schemeClr val="tx2"/>
                </a:solidFill>
              </a:defRPr>
            </a:lvl1pPr>
          </a:lstStyle>
          <a:p>
            <a:r>
              <a:rPr lang="en-GB" noProof="0" dirty="0"/>
              <a:t>Click</a:t>
            </a:r>
            <a:r>
              <a:rPr lang="en-US" dirty="0"/>
              <a:t> to edit Master title style</a:t>
            </a:r>
          </a:p>
        </p:txBody>
      </p:sp>
      <p:sp>
        <p:nvSpPr>
          <p:cNvPr id="3" name="Subtitle 2">
            <a:extLst>
              <a:ext uri="{FF2B5EF4-FFF2-40B4-BE49-F238E27FC236}">
                <a16:creationId xmlns:a16="http://schemas.microsoft.com/office/drawing/2014/main" id="{C64D2CF9-6795-E24D-90F2-E0CA778EB364}"/>
              </a:ext>
            </a:extLst>
          </p:cNvPr>
          <p:cNvSpPr>
            <a:spLocks noGrp="1"/>
          </p:cNvSpPr>
          <p:nvPr>
            <p:ph type="subTitle" idx="1"/>
          </p:nvPr>
        </p:nvSpPr>
        <p:spPr>
          <a:xfrm>
            <a:off x="648000" y="1728000"/>
            <a:ext cx="6876000" cy="720000"/>
          </a:xfrm>
        </p:spPr>
        <p:txBody>
          <a:bodyPr anchor="b" anchorCtr="0"/>
          <a:lstStyle>
            <a:lvl1pPr marL="0" indent="0" algn="l">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Footer Placeholder 4">
            <a:extLst>
              <a:ext uri="{FF2B5EF4-FFF2-40B4-BE49-F238E27FC236}">
                <a16:creationId xmlns:a16="http://schemas.microsoft.com/office/drawing/2014/main" id="{30B7FFC3-561C-5549-B697-6C8BB95A2053}"/>
              </a:ext>
            </a:extLst>
          </p:cNvPr>
          <p:cNvSpPr>
            <a:spLocks noGrp="1"/>
          </p:cNvSpPr>
          <p:nvPr>
            <p:ph type="ftr" sz="quarter" idx="11"/>
          </p:nvPr>
        </p:nvSpPr>
        <p:spPr/>
        <p:txBody>
          <a:bodyPr/>
          <a:lstStyle/>
          <a:p>
            <a:r>
              <a:rPr lang="en-GB" noProof="0" dirty="0"/>
              <a:t>www.britishcouncil.org</a:t>
            </a:r>
          </a:p>
        </p:txBody>
      </p:sp>
      <p:cxnSp>
        <p:nvCxnSpPr>
          <p:cNvPr id="8" name="Straight Connector 7">
            <a:extLst>
              <a:ext uri="{FF2B5EF4-FFF2-40B4-BE49-F238E27FC236}">
                <a16:creationId xmlns:a16="http://schemas.microsoft.com/office/drawing/2014/main" id="{DD557C23-2C1E-6744-965A-EB94DA68E1AC}"/>
              </a:ext>
            </a:extLst>
          </p:cNvPr>
          <p:cNvCxnSpPr/>
          <p:nvPr userDrawn="1"/>
        </p:nvCxnSpPr>
        <p:spPr>
          <a:xfrm>
            <a:off x="648000" y="2592000"/>
            <a:ext cx="432000" cy="0"/>
          </a:xfrm>
          <a:prstGeom prst="line">
            <a:avLst/>
          </a:prstGeom>
          <a:ln w="3048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tx2"/>
                </a:solidFill>
              </a:defRPr>
            </a:lvl1pPr>
          </a:lstStyle>
          <a:p>
            <a:pPr lvl="0"/>
            <a:r>
              <a:rPr lang="en-US" dirty="0"/>
              <a:t>Edit Master </a:t>
            </a:r>
            <a:r>
              <a:rPr lang="en-GB" noProof="0" dirty="0"/>
              <a:t>text</a:t>
            </a:r>
            <a:r>
              <a:rPr lang="en-US" dirty="0"/>
              <a:t> styles</a:t>
            </a:r>
          </a:p>
        </p:txBody>
      </p:sp>
      <p:pic>
        <p:nvPicPr>
          <p:cNvPr id="9" name="Picture 8">
            <a:extLst>
              <a:ext uri="{FF2B5EF4-FFF2-40B4-BE49-F238E27FC236}">
                <a16:creationId xmlns:a16="http://schemas.microsoft.com/office/drawing/2014/main" id="{5E41C586-C2C4-F543-85BF-E60883FCAC8B}"/>
              </a:ext>
            </a:extLst>
          </p:cNvPr>
          <p:cNvPicPr>
            <a:picLocks noChangeAspect="1"/>
          </p:cNvPicPr>
          <p:nvPr userDrawn="1"/>
        </p:nvPicPr>
        <p:blipFill>
          <a:blip r:embed="rId2"/>
          <a:stretch>
            <a:fillRect/>
          </a:stretch>
        </p:blipFill>
        <p:spPr>
          <a:xfrm>
            <a:off x="672000" y="504000"/>
            <a:ext cx="1460500" cy="419100"/>
          </a:xfrm>
          <a:prstGeom prst="rect">
            <a:avLst/>
          </a:prstGeom>
        </p:spPr>
      </p:pic>
    </p:spTree>
    <p:extLst>
      <p:ext uri="{BB962C8B-B14F-4D97-AF65-F5344CB8AC3E}">
        <p14:creationId xmlns:p14="http://schemas.microsoft.com/office/powerpoint/2010/main" val="27770726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divider - plai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648000" y="1728000"/>
            <a:ext cx="6876000" cy="1440000"/>
          </a:xfrm>
        </p:spPr>
        <p:txBody>
          <a:bodyPr anchor="t" anchorCtr="0"/>
          <a:lstStyle>
            <a:lvl1pPr algn="l">
              <a:lnSpc>
                <a:spcPct val="100000"/>
              </a:lnSpc>
              <a:defRPr sz="4800">
                <a:solidFill>
                  <a:schemeClr val="tx2"/>
                </a:solidFill>
              </a:defRPr>
            </a:lvl1pPr>
          </a:lstStyle>
          <a:p>
            <a:r>
              <a:rPr lang="en-GB" noProof="0" dirty="0"/>
              <a:t>Click</a:t>
            </a:r>
            <a:r>
              <a:rPr lang="en-US" dirty="0"/>
              <a:t> to edit Master title style</a:t>
            </a:r>
          </a:p>
        </p:txBody>
      </p:sp>
      <p:sp>
        <p:nvSpPr>
          <p:cNvPr id="5" name="Footer Placeholder 4">
            <a:extLst>
              <a:ext uri="{FF2B5EF4-FFF2-40B4-BE49-F238E27FC236}">
                <a16:creationId xmlns:a16="http://schemas.microsoft.com/office/drawing/2014/main" id="{30B7FFC3-561C-5549-B697-6C8BB95A2053}"/>
              </a:ext>
            </a:extLst>
          </p:cNvPr>
          <p:cNvSpPr>
            <a:spLocks noGrp="1"/>
          </p:cNvSpPr>
          <p:nvPr>
            <p:ph type="ftr" sz="quarter" idx="11"/>
          </p:nvPr>
        </p:nvSpPr>
        <p:spPr/>
        <p:txBody>
          <a:bodyPr/>
          <a:lstStyle/>
          <a:p>
            <a:r>
              <a:rPr lang="en-GB" noProof="0" dirty="0"/>
              <a:t>www.britishcouncil.org</a:t>
            </a:r>
          </a:p>
        </p:txBody>
      </p:sp>
      <p:sp>
        <p:nvSpPr>
          <p:cNvPr id="11" name="Text Placeholder 10">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tx2"/>
                </a:solidFill>
              </a:defRPr>
            </a:lvl1pPr>
          </a:lstStyle>
          <a:p>
            <a:pPr lvl="0"/>
            <a:r>
              <a:rPr lang="en-US" dirty="0"/>
              <a:t>Edit Master </a:t>
            </a:r>
            <a:r>
              <a:rPr lang="en-GB" noProof="0" dirty="0"/>
              <a:t>text</a:t>
            </a:r>
            <a:r>
              <a:rPr lang="en-US" dirty="0"/>
              <a:t> styles</a:t>
            </a:r>
          </a:p>
        </p:txBody>
      </p:sp>
      <p:pic>
        <p:nvPicPr>
          <p:cNvPr id="9" name="Picture 8">
            <a:extLst>
              <a:ext uri="{FF2B5EF4-FFF2-40B4-BE49-F238E27FC236}">
                <a16:creationId xmlns:a16="http://schemas.microsoft.com/office/drawing/2014/main" id="{5E41C586-C2C4-F543-85BF-E60883FCAC8B}"/>
              </a:ext>
            </a:extLst>
          </p:cNvPr>
          <p:cNvPicPr>
            <a:picLocks noChangeAspect="1"/>
          </p:cNvPicPr>
          <p:nvPr userDrawn="1"/>
        </p:nvPicPr>
        <p:blipFill>
          <a:blip r:embed="rId2"/>
          <a:stretch>
            <a:fillRect/>
          </a:stretch>
        </p:blipFill>
        <p:spPr>
          <a:xfrm>
            <a:off x="672000" y="504000"/>
            <a:ext cx="1460500" cy="419100"/>
          </a:xfrm>
          <a:prstGeom prst="rect">
            <a:avLst/>
          </a:prstGeom>
        </p:spPr>
      </p:pic>
    </p:spTree>
    <p:extLst>
      <p:ext uri="{BB962C8B-B14F-4D97-AF65-F5344CB8AC3E}">
        <p14:creationId xmlns:p14="http://schemas.microsoft.com/office/powerpoint/2010/main" val="13237451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divider - minus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648000" y="1728000"/>
            <a:ext cx="6876000" cy="1440000"/>
          </a:xfrm>
        </p:spPr>
        <p:txBody>
          <a:bodyPr anchor="t" anchorCtr="0"/>
          <a:lstStyle>
            <a:lvl1pPr algn="l">
              <a:lnSpc>
                <a:spcPct val="100000"/>
              </a:lnSpc>
              <a:defRPr sz="4800">
                <a:solidFill>
                  <a:schemeClr val="tx2"/>
                </a:solidFill>
              </a:defRPr>
            </a:lvl1pPr>
          </a:lstStyle>
          <a:p>
            <a:r>
              <a:rPr lang="en-GB" noProof="0" dirty="0"/>
              <a:t>Click</a:t>
            </a:r>
            <a:r>
              <a:rPr lang="en-US" dirty="0"/>
              <a:t> to edit Master title style</a:t>
            </a:r>
          </a:p>
        </p:txBody>
      </p:sp>
      <p:sp>
        <p:nvSpPr>
          <p:cNvPr id="5" name="Footer Placeholder 4">
            <a:extLst>
              <a:ext uri="{FF2B5EF4-FFF2-40B4-BE49-F238E27FC236}">
                <a16:creationId xmlns:a16="http://schemas.microsoft.com/office/drawing/2014/main" id="{30B7FFC3-561C-5549-B697-6C8BB95A2053}"/>
              </a:ext>
            </a:extLst>
          </p:cNvPr>
          <p:cNvSpPr>
            <a:spLocks noGrp="1"/>
          </p:cNvSpPr>
          <p:nvPr>
            <p:ph type="ftr" sz="quarter" idx="11"/>
          </p:nvPr>
        </p:nvSpPr>
        <p:spPr/>
        <p:txBody>
          <a:bodyPr/>
          <a:lstStyle/>
          <a:p>
            <a:r>
              <a:rPr lang="en-GB" noProof="0" dirty="0"/>
              <a:t>www.britishcouncil.org</a:t>
            </a:r>
          </a:p>
        </p:txBody>
      </p:sp>
    </p:spTree>
    <p:extLst>
      <p:ext uri="{BB962C8B-B14F-4D97-AF65-F5344CB8AC3E}">
        <p14:creationId xmlns:p14="http://schemas.microsoft.com/office/powerpoint/2010/main" val="3793720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Footer Placeholder 3"/>
          <p:cNvSpPr>
            <a:spLocks noGrp="1"/>
          </p:cNvSpPr>
          <p:nvPr>
            <p:ph type="ftr" sz="quarter" idx="11"/>
          </p:nvPr>
        </p:nvSpPr>
        <p:spPr/>
        <p:txBody>
          <a:bodyPr/>
          <a:lstStyle/>
          <a:p>
            <a:r>
              <a:rPr lang="en-GB" noProof="0" dirty="0"/>
              <a:t>www.britishcouncil.org</a:t>
            </a:r>
          </a:p>
        </p:txBody>
      </p:sp>
      <p:sp>
        <p:nvSpPr>
          <p:cNvPr id="5" name="Slide Number Placeholder 4"/>
          <p:cNvSpPr>
            <a:spLocks noGrp="1"/>
          </p:cNvSpPr>
          <p:nvPr>
            <p:ph type="sldNum" sz="quarter" idx="12"/>
          </p:nvPr>
        </p:nvSpPr>
        <p:spPr/>
        <p:txBody>
          <a:bodyPr/>
          <a:lstStyle/>
          <a:p>
            <a:fld id="{A36854FA-307F-854E-96D4-DE585DB24BD3}" type="slidenum">
              <a:rPr lang="en-GB" noProof="0" smtClean="0"/>
              <a:t>‹#›</a:t>
            </a:fld>
            <a:endParaRPr lang="en-GB" noProof="0" dirty="0"/>
          </a:p>
        </p:txBody>
      </p:sp>
    </p:spTree>
    <p:extLst>
      <p:ext uri="{BB962C8B-B14F-4D97-AF65-F5344CB8AC3E}">
        <p14:creationId xmlns:p14="http://schemas.microsoft.com/office/powerpoint/2010/main" val="20377434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48000" y="504000"/>
            <a:ext cx="10944000" cy="792000"/>
          </a:xfrm>
        </p:spPr>
        <p:txBody>
          <a:bodyPr/>
          <a:lstStyle/>
          <a:p>
            <a:r>
              <a:rPr lang="en-GB" noProof="0" dirty="0"/>
              <a:t>Click</a:t>
            </a:r>
            <a:r>
              <a:rPr lang="en-US" dirty="0"/>
              <a:t> to edit Master title style</a:t>
            </a:r>
          </a:p>
        </p:txBody>
      </p:sp>
      <p:sp>
        <p:nvSpPr>
          <p:cNvPr id="3" name="Content Placeholder 2"/>
          <p:cNvSpPr>
            <a:spLocks noGrp="1"/>
          </p:cNvSpPr>
          <p:nvPr>
            <p:ph idx="1" hasCustomPrompt="1"/>
          </p:nvPr>
        </p:nvSpPr>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Footer Placeholder 4"/>
          <p:cNvSpPr>
            <a:spLocks noGrp="1"/>
          </p:cNvSpPr>
          <p:nvPr>
            <p:ph type="ftr" sz="quarter" idx="11"/>
          </p:nvPr>
        </p:nvSpPr>
        <p:spPr/>
        <p:txBody>
          <a:bodyPr/>
          <a:lstStyle/>
          <a:p>
            <a:r>
              <a:rPr lang="en-GB" noProof="0" dirty="0"/>
              <a:t>www.britishcouncil.org</a:t>
            </a:r>
          </a:p>
        </p:txBody>
      </p:sp>
      <p:sp>
        <p:nvSpPr>
          <p:cNvPr id="6" name="Slide Number Placeholder 5"/>
          <p:cNvSpPr>
            <a:spLocks noGrp="1"/>
          </p:cNvSpPr>
          <p:nvPr>
            <p:ph type="sldNum" sz="quarter" idx="12"/>
          </p:nvPr>
        </p:nvSpPr>
        <p:spPr/>
        <p:txBody>
          <a:bodyPr/>
          <a:lstStyle/>
          <a:p>
            <a:fld id="{A36854FA-307F-854E-96D4-DE585DB24BD3}" type="slidenum">
              <a:rPr lang="en-GB" noProof="0" smtClean="0"/>
              <a:t>‹#›</a:t>
            </a:fld>
            <a:endParaRPr lang="en-GB" noProof="0" dirty="0"/>
          </a:p>
        </p:txBody>
      </p:sp>
    </p:spTree>
    <p:extLst>
      <p:ext uri="{BB962C8B-B14F-4D97-AF65-F5344CB8AC3E}">
        <p14:creationId xmlns:p14="http://schemas.microsoft.com/office/powerpoint/2010/main" val="20744703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2 columns">
    <p:spTree>
      <p:nvGrpSpPr>
        <p:cNvPr id="1" name=""/>
        <p:cNvGrpSpPr/>
        <p:nvPr/>
      </p:nvGrpSpPr>
      <p:grpSpPr>
        <a:xfrm>
          <a:off x="0" y="0"/>
          <a:ext cx="0" cy="0"/>
          <a:chOff x="0" y="0"/>
          <a:chExt cx="0" cy="0"/>
        </a:xfrm>
      </p:grpSpPr>
      <p:sp>
        <p:nvSpPr>
          <p:cNvPr id="2" name="Title 1"/>
          <p:cNvSpPr>
            <a:spLocks noGrp="1"/>
          </p:cNvSpPr>
          <p:nvPr>
            <p:ph type="title"/>
          </p:nvPr>
        </p:nvSpPr>
        <p:spPr>
          <a:xfrm>
            <a:off x="648000" y="504000"/>
            <a:ext cx="10944000" cy="792000"/>
          </a:xfrm>
        </p:spPr>
        <p:txBody>
          <a:bodyPr/>
          <a:lstStyle/>
          <a:p>
            <a:r>
              <a:rPr lang="en-GB" noProof="0" dirty="0"/>
              <a:t>Click to edit Master title style</a:t>
            </a:r>
          </a:p>
        </p:txBody>
      </p:sp>
      <p:sp>
        <p:nvSpPr>
          <p:cNvPr id="3" name="Content Placeholder 2"/>
          <p:cNvSpPr>
            <a:spLocks noGrp="1"/>
          </p:cNvSpPr>
          <p:nvPr>
            <p:ph sz="half" idx="1"/>
          </p:nvPr>
        </p:nvSpPr>
        <p:spPr>
          <a:xfrm>
            <a:off x="648000" y="1512000"/>
            <a:ext cx="5328000" cy="4500000"/>
          </a:xfrm>
        </p:spPr>
        <p:txBody>
          <a:bodyPr/>
          <a:lstStyle/>
          <a:p>
            <a:pPr lvl="0"/>
            <a:r>
              <a:rPr lang="en-US" dirty="0"/>
              <a:t>Edit Master text styles</a:t>
            </a:r>
          </a:p>
          <a:p>
            <a:pPr lvl="1"/>
            <a:r>
              <a:rPr lang="en-US" dirty="0"/>
              <a:t>Second level</a:t>
            </a:r>
          </a:p>
          <a:p>
            <a:pPr lvl="2"/>
            <a:r>
              <a:rPr lang="en-US" dirty="0"/>
              <a:t>Third </a:t>
            </a:r>
            <a:r>
              <a:rPr lang="en-GB" noProof="0" dirty="0"/>
              <a:t>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64000" y="1512000"/>
            <a:ext cx="5328000" cy="4500000"/>
          </a:xfrm>
        </p:spPr>
        <p:txBody>
          <a:bodyPr/>
          <a:lstStyle/>
          <a:p>
            <a:pPr lvl="0"/>
            <a:r>
              <a:rPr lang="en-US" dirty="0"/>
              <a:t>Edit Master text styles</a:t>
            </a:r>
          </a:p>
          <a:p>
            <a:pPr lvl="1"/>
            <a:r>
              <a:rPr lang="en-US" dirty="0"/>
              <a:t>Second </a:t>
            </a:r>
            <a:r>
              <a:rPr lang="en-GB" noProof="0" dirty="0"/>
              <a:t>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r>
              <a:rPr lang="en-US" dirty="0"/>
              <a:t>www.britishcouncil.org</a:t>
            </a:r>
          </a:p>
        </p:txBody>
      </p:sp>
      <p:sp>
        <p:nvSpPr>
          <p:cNvPr id="7" name="Slide Number Placeholder 6"/>
          <p:cNvSpPr>
            <a:spLocks noGrp="1"/>
          </p:cNvSpPr>
          <p:nvPr>
            <p:ph type="sldNum" sz="quarter" idx="12"/>
          </p:nvPr>
        </p:nvSpPr>
        <p:spPr/>
        <p:txBody>
          <a:bodyPr/>
          <a:lstStyle/>
          <a:p>
            <a:fld id="{A36854FA-307F-854E-96D4-DE585DB24BD3}" type="slidenum">
              <a:rPr lang="en-GB" noProof="0" smtClean="0"/>
              <a:t>‹#›</a:t>
            </a:fld>
            <a:endParaRPr lang="en-GB" noProof="0" dirty="0"/>
          </a:p>
        </p:txBody>
      </p:sp>
    </p:spTree>
    <p:extLst>
      <p:ext uri="{BB962C8B-B14F-4D97-AF65-F5344CB8AC3E}">
        <p14:creationId xmlns:p14="http://schemas.microsoft.com/office/powerpoint/2010/main" val="33508955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 column - left">
    <p:spTree>
      <p:nvGrpSpPr>
        <p:cNvPr id="1" name=""/>
        <p:cNvGrpSpPr/>
        <p:nvPr/>
      </p:nvGrpSpPr>
      <p:grpSpPr>
        <a:xfrm>
          <a:off x="0" y="0"/>
          <a:ext cx="0" cy="0"/>
          <a:chOff x="0" y="0"/>
          <a:chExt cx="0" cy="0"/>
        </a:xfrm>
      </p:grpSpPr>
      <p:sp>
        <p:nvSpPr>
          <p:cNvPr id="2" name="Title 1"/>
          <p:cNvSpPr>
            <a:spLocks noGrp="1"/>
          </p:cNvSpPr>
          <p:nvPr>
            <p:ph type="title"/>
          </p:nvPr>
        </p:nvSpPr>
        <p:spPr>
          <a:xfrm>
            <a:off x="648000" y="504000"/>
            <a:ext cx="10944000" cy="792000"/>
          </a:xfrm>
        </p:spPr>
        <p:txBody>
          <a:bodyPr/>
          <a:lstStyle/>
          <a:p>
            <a:r>
              <a:rPr lang="en-US" dirty="0"/>
              <a:t>Click </a:t>
            </a:r>
            <a:r>
              <a:rPr lang="en-GB" noProof="0" dirty="0"/>
              <a:t>to</a:t>
            </a:r>
            <a:r>
              <a:rPr lang="en-US" dirty="0"/>
              <a:t> edit Master title style</a:t>
            </a:r>
          </a:p>
        </p:txBody>
      </p:sp>
      <p:sp>
        <p:nvSpPr>
          <p:cNvPr id="3" name="Content Placeholder 2"/>
          <p:cNvSpPr>
            <a:spLocks noGrp="1"/>
          </p:cNvSpPr>
          <p:nvPr>
            <p:ph sz="half" idx="1"/>
          </p:nvPr>
        </p:nvSpPr>
        <p:spPr>
          <a:xfrm>
            <a:off x="648000" y="1512000"/>
            <a:ext cx="5328000" cy="45000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r>
              <a:rPr lang="en-GB" noProof="0" dirty="0"/>
              <a:t>www.britishcouncil.org</a:t>
            </a:r>
          </a:p>
        </p:txBody>
      </p:sp>
      <p:sp>
        <p:nvSpPr>
          <p:cNvPr id="7" name="Slide Number Placeholder 6"/>
          <p:cNvSpPr>
            <a:spLocks noGrp="1"/>
          </p:cNvSpPr>
          <p:nvPr>
            <p:ph type="sldNum" sz="quarter" idx="12"/>
          </p:nvPr>
        </p:nvSpPr>
        <p:spPr/>
        <p:txBody>
          <a:bodyPr/>
          <a:lstStyle/>
          <a:p>
            <a:fld id="{A36854FA-307F-854E-96D4-DE585DB24BD3}" type="slidenum">
              <a:rPr lang="en-GB" noProof="0" smtClean="0"/>
              <a:t>‹#›</a:t>
            </a:fld>
            <a:endParaRPr lang="en-GB" noProof="0" dirty="0"/>
          </a:p>
        </p:txBody>
      </p:sp>
      <p:sp>
        <p:nvSpPr>
          <p:cNvPr id="8" name="Picture Placeholder 7">
            <a:extLst>
              <a:ext uri="{FF2B5EF4-FFF2-40B4-BE49-F238E27FC236}">
                <a16:creationId xmlns:a16="http://schemas.microsoft.com/office/drawing/2014/main" id="{5686E00B-4C6B-434C-80C9-F98EF22F317A}"/>
              </a:ext>
            </a:extLst>
          </p:cNvPr>
          <p:cNvSpPr>
            <a:spLocks noGrp="1"/>
          </p:cNvSpPr>
          <p:nvPr>
            <p:ph type="pic" sz="quarter" idx="13"/>
          </p:nvPr>
        </p:nvSpPr>
        <p:spPr>
          <a:xfrm>
            <a:off x="6264000" y="1512002"/>
            <a:ext cx="5328000" cy="4500563"/>
          </a:xfrm>
        </p:spPr>
        <p:txBody>
          <a:bodyPr/>
          <a:lstStyle/>
          <a:p>
            <a:endParaRPr lang="en-GB" noProof="0" dirty="0"/>
          </a:p>
        </p:txBody>
      </p:sp>
    </p:spTree>
    <p:extLst>
      <p:ext uri="{BB962C8B-B14F-4D97-AF65-F5344CB8AC3E}">
        <p14:creationId xmlns:p14="http://schemas.microsoft.com/office/powerpoint/2010/main" val="29251592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 column - right">
    <p:spTree>
      <p:nvGrpSpPr>
        <p:cNvPr id="1" name=""/>
        <p:cNvGrpSpPr/>
        <p:nvPr/>
      </p:nvGrpSpPr>
      <p:grpSpPr>
        <a:xfrm>
          <a:off x="0" y="0"/>
          <a:ext cx="0" cy="0"/>
          <a:chOff x="0" y="0"/>
          <a:chExt cx="0" cy="0"/>
        </a:xfrm>
      </p:grpSpPr>
      <p:sp>
        <p:nvSpPr>
          <p:cNvPr id="2" name="Title 1"/>
          <p:cNvSpPr>
            <a:spLocks noGrp="1"/>
          </p:cNvSpPr>
          <p:nvPr>
            <p:ph type="title"/>
          </p:nvPr>
        </p:nvSpPr>
        <p:spPr>
          <a:xfrm>
            <a:off x="648000" y="504000"/>
            <a:ext cx="10944000" cy="792000"/>
          </a:xfrm>
        </p:spPr>
        <p:txBody>
          <a:bodyPr/>
          <a:lstStyle/>
          <a:p>
            <a:r>
              <a:rPr lang="en-US" dirty="0"/>
              <a:t>Click to edit Master title style</a:t>
            </a:r>
          </a:p>
        </p:txBody>
      </p:sp>
      <p:sp>
        <p:nvSpPr>
          <p:cNvPr id="4" name="Content Placeholder 3"/>
          <p:cNvSpPr>
            <a:spLocks noGrp="1"/>
          </p:cNvSpPr>
          <p:nvPr>
            <p:ph sz="half" idx="2"/>
          </p:nvPr>
        </p:nvSpPr>
        <p:spPr>
          <a:xfrm>
            <a:off x="6264000" y="1512000"/>
            <a:ext cx="5328000" cy="4500000"/>
          </a:xfrm>
        </p:spPr>
        <p:txBody>
          <a:bodyPr/>
          <a:lstStyle/>
          <a:p>
            <a:pPr lvl="0"/>
            <a:r>
              <a:rPr lang="en-US" dirty="0"/>
              <a:t>Edit Master text styles</a:t>
            </a:r>
          </a:p>
          <a:p>
            <a:pPr lvl="1"/>
            <a:r>
              <a:rPr lang="en-US" dirty="0"/>
              <a:t>Second level</a:t>
            </a:r>
          </a:p>
          <a:p>
            <a:pPr lvl="2"/>
            <a:r>
              <a:rPr lang="en-US" dirty="0"/>
              <a:t>Third </a:t>
            </a:r>
            <a:r>
              <a:rPr lang="en-GB" noProof="0" dirty="0"/>
              <a:t>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r>
              <a:rPr lang="en-GB" noProof="0" dirty="0"/>
              <a:t>www.britishcouncil.org</a:t>
            </a:r>
          </a:p>
        </p:txBody>
      </p:sp>
      <p:sp>
        <p:nvSpPr>
          <p:cNvPr id="7" name="Slide Number Placeholder 6"/>
          <p:cNvSpPr>
            <a:spLocks noGrp="1"/>
          </p:cNvSpPr>
          <p:nvPr>
            <p:ph type="sldNum" sz="quarter" idx="12"/>
          </p:nvPr>
        </p:nvSpPr>
        <p:spPr/>
        <p:txBody>
          <a:bodyPr/>
          <a:lstStyle/>
          <a:p>
            <a:fld id="{A36854FA-307F-854E-96D4-DE585DB24BD3}" type="slidenum">
              <a:rPr lang="en-GB" noProof="0" smtClean="0"/>
              <a:t>‹#›</a:t>
            </a:fld>
            <a:endParaRPr lang="en-GB" noProof="0" dirty="0"/>
          </a:p>
        </p:txBody>
      </p:sp>
      <p:sp>
        <p:nvSpPr>
          <p:cNvPr id="8" name="Picture Placeholder 7">
            <a:extLst>
              <a:ext uri="{FF2B5EF4-FFF2-40B4-BE49-F238E27FC236}">
                <a16:creationId xmlns:a16="http://schemas.microsoft.com/office/drawing/2014/main" id="{FCB1FB70-6F45-E74A-AF01-AB7AE7B3B932}"/>
              </a:ext>
            </a:extLst>
          </p:cNvPr>
          <p:cNvSpPr>
            <a:spLocks noGrp="1"/>
          </p:cNvSpPr>
          <p:nvPr>
            <p:ph type="pic" sz="quarter" idx="13"/>
          </p:nvPr>
        </p:nvSpPr>
        <p:spPr>
          <a:xfrm>
            <a:off x="648000" y="1511999"/>
            <a:ext cx="5328000" cy="4500000"/>
          </a:xfrm>
        </p:spPr>
        <p:txBody>
          <a:bodyPr/>
          <a:lstStyle/>
          <a:p>
            <a:endParaRPr lang="en-GB" noProof="0" dirty="0"/>
          </a:p>
        </p:txBody>
      </p:sp>
    </p:spTree>
    <p:extLst>
      <p:ext uri="{BB962C8B-B14F-4D97-AF65-F5344CB8AC3E}">
        <p14:creationId xmlns:p14="http://schemas.microsoft.com/office/powerpoint/2010/main" val="2992826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2 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7205319" y="396000"/>
            <a:ext cx="6876000" cy="1440000"/>
          </a:xfrm>
          <a:prstGeom prst="rect">
            <a:avLst/>
          </a:prstGeom>
        </p:spPr>
        <p:txBody>
          <a:bodyPr anchor="t" anchorCtr="0"/>
          <a:lstStyle>
            <a:lvl1pPr algn="l">
              <a:lnSpc>
                <a:spcPct val="100000"/>
              </a:lnSpc>
              <a:defRPr sz="4800">
                <a:solidFill>
                  <a:schemeClr val="tx1"/>
                </a:solidFill>
              </a:defRPr>
            </a:lvl1pPr>
          </a:lstStyle>
          <a:p>
            <a:r>
              <a:rPr lang="en-US" noProof="0" dirty="0"/>
              <a:t>Click to edit Master title style</a:t>
            </a:r>
            <a:endParaRPr lang="en-US" dirty="0"/>
          </a:p>
        </p:txBody>
      </p:sp>
      <p:sp>
        <p:nvSpPr>
          <p:cNvPr id="3" name="Subtitle 2">
            <a:extLst>
              <a:ext uri="{FF2B5EF4-FFF2-40B4-BE49-F238E27FC236}">
                <a16:creationId xmlns:a16="http://schemas.microsoft.com/office/drawing/2014/main" id="{C64D2CF9-6795-E24D-90F2-E0CA778EB364}"/>
              </a:ext>
            </a:extLst>
          </p:cNvPr>
          <p:cNvSpPr>
            <a:spLocks noGrp="1"/>
          </p:cNvSpPr>
          <p:nvPr>
            <p:ph type="subTitle" idx="1"/>
          </p:nvPr>
        </p:nvSpPr>
        <p:spPr>
          <a:xfrm>
            <a:off x="6528682" y="1761424"/>
            <a:ext cx="6876000" cy="720000"/>
          </a:xfrm>
          <a:prstGeom prst="rect">
            <a:avLst/>
          </a:prstGeom>
        </p:spPr>
        <p:txBody>
          <a:bodyPr anchor="b" anchorCtr="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US" dirty="0"/>
          </a:p>
        </p:txBody>
      </p:sp>
      <p:sp>
        <p:nvSpPr>
          <p:cNvPr id="5" name="Footer Placeholder 4">
            <a:extLst>
              <a:ext uri="{FF2B5EF4-FFF2-40B4-BE49-F238E27FC236}">
                <a16:creationId xmlns:a16="http://schemas.microsoft.com/office/drawing/2014/main" id="{30B7FFC3-561C-5549-B697-6C8BB95A2053}"/>
              </a:ext>
            </a:extLst>
          </p:cNvPr>
          <p:cNvSpPr>
            <a:spLocks noGrp="1"/>
          </p:cNvSpPr>
          <p:nvPr>
            <p:ph type="ftr" sz="quarter" idx="11"/>
          </p:nvPr>
        </p:nvSpPr>
        <p:spPr>
          <a:xfrm>
            <a:off x="648000" y="6192000"/>
            <a:ext cx="10944000" cy="180000"/>
          </a:xfrm>
          <a:prstGeom prst="rect">
            <a:avLst/>
          </a:prstGeom>
        </p:spPr>
        <p:txBody>
          <a:bodyPr/>
          <a:lstStyle/>
          <a:p>
            <a:r>
              <a:rPr lang="en-GB" noProof="0" dirty="0"/>
              <a:t>www.britishcouncil.org</a:t>
            </a:r>
          </a:p>
        </p:txBody>
      </p:sp>
      <p:sp>
        <p:nvSpPr>
          <p:cNvPr id="11" name="Text Placeholder 10">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5565798"/>
            <a:ext cx="6876000" cy="252000"/>
          </a:xfrm>
          <a:prstGeom prst="rect">
            <a:avLst/>
          </a:prstGeom>
        </p:spPr>
        <p:txBody>
          <a:bodyPr anchor="b" anchorCtr="0"/>
          <a:lstStyle>
            <a:lvl1pPr>
              <a:spcBef>
                <a:spcPts val="0"/>
              </a:spcBef>
              <a:defRPr sz="1800" b="0">
                <a:solidFill>
                  <a:schemeClr val="tx1"/>
                </a:solidFill>
              </a:defRPr>
            </a:lvl1pPr>
          </a:lstStyle>
          <a:p>
            <a:pPr lvl="0"/>
            <a:r>
              <a:rPr lang="en-US" dirty="0"/>
              <a:t>Click to edit Master text styles</a:t>
            </a:r>
          </a:p>
        </p:txBody>
      </p:sp>
    </p:spTree>
    <p:extLst>
      <p:ext uri="{BB962C8B-B14F-4D97-AF65-F5344CB8AC3E}">
        <p14:creationId xmlns:p14="http://schemas.microsoft.com/office/powerpoint/2010/main" val="30504371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GB" noProof="0" dirty="0"/>
              <a:t>www.britishcouncil.org</a:t>
            </a:r>
          </a:p>
        </p:txBody>
      </p:sp>
      <p:sp>
        <p:nvSpPr>
          <p:cNvPr id="4" name="Slide Number Placeholder 3"/>
          <p:cNvSpPr>
            <a:spLocks noGrp="1"/>
          </p:cNvSpPr>
          <p:nvPr>
            <p:ph type="sldNum" sz="quarter" idx="12"/>
          </p:nvPr>
        </p:nvSpPr>
        <p:spPr/>
        <p:txBody>
          <a:bodyPr/>
          <a:lstStyle/>
          <a:p>
            <a:fld id="{A36854FA-307F-854E-96D4-DE585DB24BD3}" type="slidenum">
              <a:rPr lang="en-GB" noProof="0" smtClean="0"/>
              <a:t>‹#›</a:t>
            </a:fld>
            <a:endParaRPr lang="en-GB" noProof="0" dirty="0"/>
          </a:p>
        </p:txBody>
      </p:sp>
    </p:spTree>
    <p:extLst>
      <p:ext uri="{BB962C8B-B14F-4D97-AF65-F5344CB8AC3E}">
        <p14:creationId xmlns:p14="http://schemas.microsoft.com/office/powerpoint/2010/main" val="26340101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35163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divider - 1 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648000" y="2340000"/>
            <a:ext cx="6876000" cy="1440000"/>
          </a:xfrm>
        </p:spPr>
        <p:txBody>
          <a:bodyPr anchor="t" anchorCtr="0"/>
          <a:lstStyle>
            <a:lvl1pPr algn="l">
              <a:lnSpc>
                <a:spcPct val="100000"/>
              </a:lnSpc>
              <a:defRPr sz="4800">
                <a:solidFill>
                  <a:schemeClr val="tx1"/>
                </a:solidFill>
              </a:defRPr>
            </a:lvl1pPr>
          </a:lstStyle>
          <a:p>
            <a:r>
              <a:rPr lang="en-US" dirty="0"/>
              <a:t>Click </a:t>
            </a:r>
            <a:r>
              <a:rPr lang="en-GB" noProof="0" dirty="0"/>
              <a:t>to</a:t>
            </a:r>
            <a:r>
              <a:rPr lang="en-US" dirty="0"/>
              <a:t> edit Master title style</a:t>
            </a:r>
          </a:p>
        </p:txBody>
      </p:sp>
      <p:sp>
        <p:nvSpPr>
          <p:cNvPr id="3" name="Subtitle 2">
            <a:extLst>
              <a:ext uri="{FF2B5EF4-FFF2-40B4-BE49-F238E27FC236}">
                <a16:creationId xmlns:a16="http://schemas.microsoft.com/office/drawing/2014/main" id="{C64D2CF9-6795-E24D-90F2-E0CA778EB364}"/>
              </a:ext>
            </a:extLst>
          </p:cNvPr>
          <p:cNvSpPr>
            <a:spLocks noGrp="1"/>
          </p:cNvSpPr>
          <p:nvPr>
            <p:ph type="subTitle" idx="1"/>
          </p:nvPr>
        </p:nvSpPr>
        <p:spPr>
          <a:xfrm>
            <a:off x="648000" y="1728000"/>
            <a:ext cx="6876000" cy="360000"/>
          </a:xfrm>
        </p:spPr>
        <p:txBody>
          <a:bodyPr anchor="b" anchorCtr="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t>
            </a:r>
            <a:r>
              <a:rPr lang="en-GB" noProof="0" dirty="0"/>
              <a:t>edit</a:t>
            </a:r>
            <a:r>
              <a:rPr lang="en-US" dirty="0"/>
              <a:t> Master subtitle style</a:t>
            </a:r>
          </a:p>
        </p:txBody>
      </p:sp>
      <p:sp>
        <p:nvSpPr>
          <p:cNvPr id="5" name="Footer Placeholder 4">
            <a:extLst>
              <a:ext uri="{FF2B5EF4-FFF2-40B4-BE49-F238E27FC236}">
                <a16:creationId xmlns:a16="http://schemas.microsoft.com/office/drawing/2014/main" id="{30B7FFC3-561C-5549-B697-6C8BB95A2053}"/>
              </a:ext>
            </a:extLst>
          </p:cNvPr>
          <p:cNvSpPr>
            <a:spLocks noGrp="1"/>
          </p:cNvSpPr>
          <p:nvPr>
            <p:ph type="ftr" sz="quarter" idx="11"/>
          </p:nvPr>
        </p:nvSpPr>
        <p:spPr>
          <a:xfrm>
            <a:off x="648000" y="6192000"/>
            <a:ext cx="10848000" cy="180000"/>
          </a:xfrm>
        </p:spPr>
        <p:txBody>
          <a:bodyPr/>
          <a:lstStyle/>
          <a:p>
            <a:r>
              <a:rPr lang="en-GB" noProof="0" dirty="0"/>
              <a:t>www.britishcouncil.org</a:t>
            </a:r>
          </a:p>
        </p:txBody>
      </p:sp>
      <p:cxnSp>
        <p:nvCxnSpPr>
          <p:cNvPr id="8" name="Straight Connector 7">
            <a:extLst>
              <a:ext uri="{FF2B5EF4-FFF2-40B4-BE49-F238E27FC236}">
                <a16:creationId xmlns:a16="http://schemas.microsoft.com/office/drawing/2014/main" id="{DD557C23-2C1E-6744-965A-EB94DA68E1AC}"/>
              </a:ext>
            </a:extLst>
          </p:cNvPr>
          <p:cNvCxnSpPr/>
          <p:nvPr userDrawn="1"/>
        </p:nvCxnSpPr>
        <p:spPr>
          <a:xfrm>
            <a:off x="648001" y="2232000"/>
            <a:ext cx="432000" cy="0"/>
          </a:xfrm>
          <a:prstGeom prst="line">
            <a:avLst/>
          </a:prstGeom>
          <a:ln w="3048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tx1"/>
                </a:solidFill>
              </a:defRPr>
            </a:lvl1pPr>
          </a:lstStyle>
          <a:p>
            <a:pPr lvl="0"/>
            <a:r>
              <a:rPr lang="en-US" dirty="0"/>
              <a:t>Edit Master text styles</a:t>
            </a:r>
          </a:p>
        </p:txBody>
      </p:sp>
      <p:pic>
        <p:nvPicPr>
          <p:cNvPr id="12" name="Picture 11">
            <a:extLst>
              <a:ext uri="{FF2B5EF4-FFF2-40B4-BE49-F238E27FC236}">
                <a16:creationId xmlns:a16="http://schemas.microsoft.com/office/drawing/2014/main" id="{68B4A97B-8C6F-A742-9B60-1B6AE71A1410}"/>
              </a:ext>
            </a:extLst>
          </p:cNvPr>
          <p:cNvPicPr>
            <a:picLocks noChangeAspect="1"/>
          </p:cNvPicPr>
          <p:nvPr userDrawn="1"/>
        </p:nvPicPr>
        <p:blipFill>
          <a:blip r:embed="rId2"/>
          <a:stretch>
            <a:fillRect/>
          </a:stretch>
        </p:blipFill>
        <p:spPr>
          <a:xfrm>
            <a:off x="672000" y="504000"/>
            <a:ext cx="1485900" cy="431800"/>
          </a:xfrm>
          <a:prstGeom prst="rect">
            <a:avLst/>
          </a:prstGeom>
        </p:spPr>
      </p:pic>
    </p:spTree>
    <p:extLst>
      <p:ext uri="{BB962C8B-B14F-4D97-AF65-F5344CB8AC3E}">
        <p14:creationId xmlns:p14="http://schemas.microsoft.com/office/powerpoint/2010/main" val="20229686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divider - 2 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648000" y="2700000"/>
            <a:ext cx="6876000" cy="1440000"/>
          </a:xfrm>
        </p:spPr>
        <p:txBody>
          <a:bodyPr anchor="t" anchorCtr="0"/>
          <a:lstStyle>
            <a:lvl1pPr algn="l">
              <a:lnSpc>
                <a:spcPct val="100000"/>
              </a:lnSpc>
              <a:defRPr sz="4800">
                <a:solidFill>
                  <a:schemeClr val="tx1"/>
                </a:solidFill>
              </a:defRPr>
            </a:lvl1pPr>
          </a:lstStyle>
          <a:p>
            <a:r>
              <a:rPr lang="en-GB" noProof="0" dirty="0"/>
              <a:t>Click</a:t>
            </a:r>
            <a:r>
              <a:rPr lang="en-US" dirty="0"/>
              <a:t> to edit Master title style</a:t>
            </a:r>
          </a:p>
        </p:txBody>
      </p:sp>
      <p:sp>
        <p:nvSpPr>
          <p:cNvPr id="3" name="Subtitle 2">
            <a:extLst>
              <a:ext uri="{FF2B5EF4-FFF2-40B4-BE49-F238E27FC236}">
                <a16:creationId xmlns:a16="http://schemas.microsoft.com/office/drawing/2014/main" id="{C64D2CF9-6795-E24D-90F2-E0CA778EB364}"/>
              </a:ext>
            </a:extLst>
          </p:cNvPr>
          <p:cNvSpPr>
            <a:spLocks noGrp="1"/>
          </p:cNvSpPr>
          <p:nvPr>
            <p:ph type="subTitle" idx="1"/>
          </p:nvPr>
        </p:nvSpPr>
        <p:spPr>
          <a:xfrm>
            <a:off x="648000" y="1728000"/>
            <a:ext cx="6876000" cy="720000"/>
          </a:xfrm>
        </p:spPr>
        <p:txBody>
          <a:bodyPr anchor="b" anchorCtr="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Click</a:t>
            </a:r>
            <a:r>
              <a:rPr lang="en-US" dirty="0"/>
              <a:t> to edit Master subtitle style</a:t>
            </a:r>
          </a:p>
        </p:txBody>
      </p:sp>
      <p:sp>
        <p:nvSpPr>
          <p:cNvPr id="5" name="Footer Placeholder 4">
            <a:extLst>
              <a:ext uri="{FF2B5EF4-FFF2-40B4-BE49-F238E27FC236}">
                <a16:creationId xmlns:a16="http://schemas.microsoft.com/office/drawing/2014/main" id="{30B7FFC3-561C-5549-B697-6C8BB95A2053}"/>
              </a:ext>
            </a:extLst>
          </p:cNvPr>
          <p:cNvSpPr>
            <a:spLocks noGrp="1"/>
          </p:cNvSpPr>
          <p:nvPr>
            <p:ph type="ftr" sz="quarter" idx="11"/>
          </p:nvPr>
        </p:nvSpPr>
        <p:spPr/>
        <p:txBody>
          <a:bodyPr/>
          <a:lstStyle/>
          <a:p>
            <a:r>
              <a:rPr lang="en-GB" noProof="0" dirty="0"/>
              <a:t>www.britishcouncil.org</a:t>
            </a:r>
          </a:p>
        </p:txBody>
      </p:sp>
      <p:cxnSp>
        <p:nvCxnSpPr>
          <p:cNvPr id="8" name="Straight Connector 7">
            <a:extLst>
              <a:ext uri="{FF2B5EF4-FFF2-40B4-BE49-F238E27FC236}">
                <a16:creationId xmlns:a16="http://schemas.microsoft.com/office/drawing/2014/main" id="{DD557C23-2C1E-6744-965A-EB94DA68E1AC}"/>
              </a:ext>
            </a:extLst>
          </p:cNvPr>
          <p:cNvCxnSpPr/>
          <p:nvPr userDrawn="1"/>
        </p:nvCxnSpPr>
        <p:spPr>
          <a:xfrm>
            <a:off x="648001" y="2592000"/>
            <a:ext cx="432000" cy="0"/>
          </a:xfrm>
          <a:prstGeom prst="line">
            <a:avLst/>
          </a:prstGeom>
          <a:ln w="3048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tx1"/>
                </a:solidFill>
              </a:defRPr>
            </a:lvl1pPr>
          </a:lstStyle>
          <a:p>
            <a:pPr lvl="0"/>
            <a:r>
              <a:rPr lang="en-US" dirty="0"/>
              <a:t>Edit </a:t>
            </a:r>
            <a:r>
              <a:rPr lang="en-GB" noProof="0" dirty="0"/>
              <a:t>Master</a:t>
            </a:r>
            <a:r>
              <a:rPr lang="en-US" dirty="0"/>
              <a:t> text styles</a:t>
            </a:r>
          </a:p>
        </p:txBody>
      </p:sp>
      <p:pic>
        <p:nvPicPr>
          <p:cNvPr id="7" name="Picture 6">
            <a:extLst>
              <a:ext uri="{FF2B5EF4-FFF2-40B4-BE49-F238E27FC236}">
                <a16:creationId xmlns:a16="http://schemas.microsoft.com/office/drawing/2014/main" id="{EE56BB0E-B503-6047-9026-46230EF7886B}"/>
              </a:ext>
            </a:extLst>
          </p:cNvPr>
          <p:cNvPicPr>
            <a:picLocks noChangeAspect="1"/>
          </p:cNvPicPr>
          <p:nvPr userDrawn="1"/>
        </p:nvPicPr>
        <p:blipFill>
          <a:blip r:embed="rId2"/>
          <a:stretch>
            <a:fillRect/>
          </a:stretch>
        </p:blipFill>
        <p:spPr>
          <a:xfrm>
            <a:off x="672000" y="504000"/>
            <a:ext cx="1485900" cy="431800"/>
          </a:xfrm>
          <a:prstGeom prst="rect">
            <a:avLst/>
          </a:prstGeom>
        </p:spPr>
      </p:pic>
    </p:spTree>
    <p:extLst>
      <p:ext uri="{BB962C8B-B14F-4D97-AF65-F5344CB8AC3E}">
        <p14:creationId xmlns:p14="http://schemas.microsoft.com/office/powerpoint/2010/main" val="25252416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divider - plai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648000" y="1728000"/>
            <a:ext cx="6876000" cy="1440000"/>
          </a:xfrm>
        </p:spPr>
        <p:txBody>
          <a:bodyPr anchor="t" anchorCtr="0"/>
          <a:lstStyle>
            <a:lvl1pPr algn="l">
              <a:lnSpc>
                <a:spcPct val="100000"/>
              </a:lnSpc>
              <a:defRPr sz="4800">
                <a:solidFill>
                  <a:schemeClr val="tx1"/>
                </a:solidFill>
              </a:defRPr>
            </a:lvl1pPr>
          </a:lstStyle>
          <a:p>
            <a:r>
              <a:rPr lang="en-US" dirty="0"/>
              <a:t>Click to </a:t>
            </a:r>
            <a:r>
              <a:rPr lang="en-GB" noProof="0" dirty="0"/>
              <a:t>edit</a:t>
            </a:r>
            <a:r>
              <a:rPr lang="en-US" dirty="0"/>
              <a:t> Master title style</a:t>
            </a:r>
          </a:p>
        </p:txBody>
      </p:sp>
      <p:sp>
        <p:nvSpPr>
          <p:cNvPr id="5" name="Footer Placeholder 4">
            <a:extLst>
              <a:ext uri="{FF2B5EF4-FFF2-40B4-BE49-F238E27FC236}">
                <a16:creationId xmlns:a16="http://schemas.microsoft.com/office/drawing/2014/main" id="{30B7FFC3-561C-5549-B697-6C8BB95A2053}"/>
              </a:ext>
            </a:extLst>
          </p:cNvPr>
          <p:cNvSpPr>
            <a:spLocks noGrp="1"/>
          </p:cNvSpPr>
          <p:nvPr>
            <p:ph type="ftr" sz="quarter" idx="11"/>
          </p:nvPr>
        </p:nvSpPr>
        <p:spPr/>
        <p:txBody>
          <a:bodyPr/>
          <a:lstStyle/>
          <a:p>
            <a:r>
              <a:rPr lang="en-GB" noProof="0" dirty="0"/>
              <a:t>www.britishcouncil.org</a:t>
            </a:r>
          </a:p>
        </p:txBody>
      </p:sp>
      <p:sp>
        <p:nvSpPr>
          <p:cNvPr id="11" name="Text Placeholder 10">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tx1"/>
                </a:solidFill>
              </a:defRPr>
            </a:lvl1pPr>
          </a:lstStyle>
          <a:p>
            <a:pPr lvl="0"/>
            <a:r>
              <a:rPr lang="en-US" dirty="0"/>
              <a:t>Edit </a:t>
            </a:r>
            <a:r>
              <a:rPr lang="en-GB" noProof="0" dirty="0"/>
              <a:t>Master</a:t>
            </a:r>
            <a:r>
              <a:rPr lang="en-US" dirty="0"/>
              <a:t> text styles</a:t>
            </a:r>
          </a:p>
        </p:txBody>
      </p:sp>
      <p:pic>
        <p:nvPicPr>
          <p:cNvPr id="7" name="Picture 6">
            <a:extLst>
              <a:ext uri="{FF2B5EF4-FFF2-40B4-BE49-F238E27FC236}">
                <a16:creationId xmlns:a16="http://schemas.microsoft.com/office/drawing/2014/main" id="{EE56BB0E-B503-6047-9026-46230EF7886B}"/>
              </a:ext>
            </a:extLst>
          </p:cNvPr>
          <p:cNvPicPr>
            <a:picLocks noChangeAspect="1"/>
          </p:cNvPicPr>
          <p:nvPr userDrawn="1"/>
        </p:nvPicPr>
        <p:blipFill>
          <a:blip r:embed="rId2"/>
          <a:stretch>
            <a:fillRect/>
          </a:stretch>
        </p:blipFill>
        <p:spPr>
          <a:xfrm>
            <a:off x="672000" y="504000"/>
            <a:ext cx="1485900" cy="431800"/>
          </a:xfrm>
          <a:prstGeom prst="rect">
            <a:avLst/>
          </a:prstGeom>
        </p:spPr>
      </p:pic>
    </p:spTree>
    <p:extLst>
      <p:ext uri="{BB962C8B-B14F-4D97-AF65-F5344CB8AC3E}">
        <p14:creationId xmlns:p14="http://schemas.microsoft.com/office/powerpoint/2010/main" val="21168443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divider - minus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648000" y="1728000"/>
            <a:ext cx="6876000" cy="1440000"/>
          </a:xfrm>
        </p:spPr>
        <p:txBody>
          <a:bodyPr anchor="t" anchorCtr="0"/>
          <a:lstStyle>
            <a:lvl1pPr algn="l">
              <a:lnSpc>
                <a:spcPct val="100000"/>
              </a:lnSpc>
              <a:defRPr sz="4800">
                <a:solidFill>
                  <a:schemeClr val="tx1"/>
                </a:solidFill>
              </a:defRPr>
            </a:lvl1pPr>
          </a:lstStyle>
          <a:p>
            <a:r>
              <a:rPr lang="en-GB" noProof="0" dirty="0"/>
              <a:t>Click</a:t>
            </a:r>
            <a:r>
              <a:rPr lang="en-US" dirty="0"/>
              <a:t> to edit Master title style</a:t>
            </a:r>
          </a:p>
        </p:txBody>
      </p:sp>
      <p:sp>
        <p:nvSpPr>
          <p:cNvPr id="3" name="Footer Placeholder 4">
            <a:extLst>
              <a:ext uri="{FF2B5EF4-FFF2-40B4-BE49-F238E27FC236}">
                <a16:creationId xmlns:a16="http://schemas.microsoft.com/office/drawing/2014/main" id="{DBCC5060-0956-494D-BDA8-83E48EFB48B7}"/>
              </a:ext>
            </a:extLst>
          </p:cNvPr>
          <p:cNvSpPr>
            <a:spLocks noGrp="1"/>
          </p:cNvSpPr>
          <p:nvPr>
            <p:ph type="ftr" sz="quarter" idx="11"/>
          </p:nvPr>
        </p:nvSpPr>
        <p:spPr>
          <a:xfrm>
            <a:off x="648000" y="6192000"/>
            <a:ext cx="10848000" cy="180000"/>
          </a:xfrm>
        </p:spPr>
        <p:txBody>
          <a:bodyPr/>
          <a:lstStyle/>
          <a:p>
            <a:r>
              <a:rPr lang="en-GB" noProof="0" dirty="0"/>
              <a:t>www.britishcouncil.org</a:t>
            </a:r>
          </a:p>
        </p:txBody>
      </p:sp>
    </p:spTree>
    <p:extLst>
      <p:ext uri="{BB962C8B-B14F-4D97-AF65-F5344CB8AC3E}">
        <p14:creationId xmlns:p14="http://schemas.microsoft.com/office/powerpoint/2010/main" val="446268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plai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3786616" y="719900"/>
            <a:ext cx="6876000" cy="1440000"/>
          </a:xfrm>
          <a:prstGeom prst="rect">
            <a:avLst/>
          </a:prstGeom>
        </p:spPr>
        <p:txBody>
          <a:bodyPr anchor="t" anchorCtr="0"/>
          <a:lstStyle>
            <a:lvl1pPr algn="l">
              <a:lnSpc>
                <a:spcPct val="100000"/>
              </a:lnSpc>
              <a:defRPr sz="4800">
                <a:solidFill>
                  <a:schemeClr val="tx1"/>
                </a:solidFill>
              </a:defRPr>
            </a:lvl1p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30B7FFC3-561C-5549-B697-6C8BB95A2053}"/>
              </a:ext>
            </a:extLst>
          </p:cNvPr>
          <p:cNvSpPr>
            <a:spLocks noGrp="1"/>
          </p:cNvSpPr>
          <p:nvPr>
            <p:ph type="ftr" sz="quarter" idx="11"/>
          </p:nvPr>
        </p:nvSpPr>
        <p:spPr>
          <a:xfrm>
            <a:off x="648000" y="6192000"/>
            <a:ext cx="10944000" cy="180000"/>
          </a:xfrm>
          <a:prstGeom prst="rect">
            <a:avLst/>
          </a:prstGeom>
        </p:spPr>
        <p:txBody>
          <a:bodyPr/>
          <a:lstStyle/>
          <a:p>
            <a:r>
              <a:rPr lang="en-GB" noProof="0" dirty="0"/>
              <a:t>www.britishcouncil.org</a:t>
            </a:r>
          </a:p>
        </p:txBody>
      </p:sp>
      <p:sp>
        <p:nvSpPr>
          <p:cNvPr id="11" name="Text Placeholder 10">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a:prstGeom prst="rect">
            <a:avLst/>
          </a:prstGeom>
        </p:spPr>
        <p:txBody>
          <a:bodyPr anchor="b" anchorCtr="0"/>
          <a:lstStyle>
            <a:lvl1pPr>
              <a:spcBef>
                <a:spcPts val="0"/>
              </a:spcBef>
              <a:defRPr sz="1800" b="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37934485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divider - 1 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648000" y="2340000"/>
            <a:ext cx="6876000" cy="1440000"/>
          </a:xfrm>
        </p:spPr>
        <p:txBody>
          <a:bodyPr anchor="t" anchorCtr="0"/>
          <a:lstStyle>
            <a:lvl1pPr algn="l">
              <a:lnSpc>
                <a:spcPct val="100000"/>
              </a:lnSpc>
              <a:defRPr sz="4800">
                <a:solidFill>
                  <a:schemeClr val="tx1"/>
                </a:solidFill>
              </a:defRPr>
            </a:lvl1pPr>
          </a:lstStyle>
          <a:p>
            <a:r>
              <a:rPr lang="en-US" dirty="0"/>
              <a:t>Click </a:t>
            </a:r>
            <a:r>
              <a:rPr lang="en-GB" noProof="0" dirty="0"/>
              <a:t>to</a:t>
            </a:r>
            <a:r>
              <a:rPr lang="en-US" dirty="0"/>
              <a:t> edit Master title style</a:t>
            </a:r>
          </a:p>
        </p:txBody>
      </p:sp>
      <p:sp>
        <p:nvSpPr>
          <p:cNvPr id="3" name="Subtitle 2">
            <a:extLst>
              <a:ext uri="{FF2B5EF4-FFF2-40B4-BE49-F238E27FC236}">
                <a16:creationId xmlns:a16="http://schemas.microsoft.com/office/drawing/2014/main" id="{C64D2CF9-6795-E24D-90F2-E0CA778EB364}"/>
              </a:ext>
            </a:extLst>
          </p:cNvPr>
          <p:cNvSpPr>
            <a:spLocks noGrp="1"/>
          </p:cNvSpPr>
          <p:nvPr>
            <p:ph type="subTitle" idx="1"/>
          </p:nvPr>
        </p:nvSpPr>
        <p:spPr>
          <a:xfrm>
            <a:off x="648000" y="1728000"/>
            <a:ext cx="6876000" cy="360000"/>
          </a:xfrm>
        </p:spPr>
        <p:txBody>
          <a:bodyPr anchor="b" anchorCtr="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t>
            </a:r>
            <a:r>
              <a:rPr lang="en-GB" noProof="0" dirty="0"/>
              <a:t>edit</a:t>
            </a:r>
            <a:r>
              <a:rPr lang="en-US" dirty="0"/>
              <a:t> Master subtitle style</a:t>
            </a:r>
          </a:p>
        </p:txBody>
      </p:sp>
      <p:sp>
        <p:nvSpPr>
          <p:cNvPr id="5" name="Footer Placeholder 4">
            <a:extLst>
              <a:ext uri="{FF2B5EF4-FFF2-40B4-BE49-F238E27FC236}">
                <a16:creationId xmlns:a16="http://schemas.microsoft.com/office/drawing/2014/main" id="{30B7FFC3-561C-5549-B697-6C8BB95A2053}"/>
              </a:ext>
            </a:extLst>
          </p:cNvPr>
          <p:cNvSpPr>
            <a:spLocks noGrp="1"/>
          </p:cNvSpPr>
          <p:nvPr>
            <p:ph type="ftr" sz="quarter" idx="11"/>
          </p:nvPr>
        </p:nvSpPr>
        <p:spPr>
          <a:xfrm>
            <a:off x="648000" y="6192000"/>
            <a:ext cx="10848000" cy="180000"/>
          </a:xfrm>
        </p:spPr>
        <p:txBody>
          <a:bodyPr/>
          <a:lstStyle/>
          <a:p>
            <a:r>
              <a:rPr lang="en-GB" noProof="0" dirty="0"/>
              <a:t>www.britishcouncil.org</a:t>
            </a:r>
          </a:p>
        </p:txBody>
      </p:sp>
      <p:cxnSp>
        <p:nvCxnSpPr>
          <p:cNvPr id="8" name="Straight Connector 7">
            <a:extLst>
              <a:ext uri="{FF2B5EF4-FFF2-40B4-BE49-F238E27FC236}">
                <a16:creationId xmlns:a16="http://schemas.microsoft.com/office/drawing/2014/main" id="{DD557C23-2C1E-6744-965A-EB94DA68E1AC}"/>
              </a:ext>
            </a:extLst>
          </p:cNvPr>
          <p:cNvCxnSpPr/>
          <p:nvPr userDrawn="1"/>
        </p:nvCxnSpPr>
        <p:spPr>
          <a:xfrm>
            <a:off x="648001" y="2232000"/>
            <a:ext cx="432000" cy="0"/>
          </a:xfrm>
          <a:prstGeom prst="line">
            <a:avLst/>
          </a:prstGeom>
          <a:ln w="3048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tx1"/>
                </a:solidFill>
              </a:defRPr>
            </a:lvl1pPr>
          </a:lstStyle>
          <a:p>
            <a:pPr lvl="0"/>
            <a:r>
              <a:rPr lang="en-US" dirty="0"/>
              <a:t>Edit Master text styles</a:t>
            </a:r>
          </a:p>
        </p:txBody>
      </p:sp>
      <p:pic>
        <p:nvPicPr>
          <p:cNvPr id="12" name="Picture 11">
            <a:extLst>
              <a:ext uri="{FF2B5EF4-FFF2-40B4-BE49-F238E27FC236}">
                <a16:creationId xmlns:a16="http://schemas.microsoft.com/office/drawing/2014/main" id="{68B4A97B-8C6F-A742-9B60-1B6AE71A1410}"/>
              </a:ext>
            </a:extLst>
          </p:cNvPr>
          <p:cNvPicPr>
            <a:picLocks noChangeAspect="1"/>
          </p:cNvPicPr>
          <p:nvPr userDrawn="1"/>
        </p:nvPicPr>
        <p:blipFill>
          <a:blip r:embed="rId2"/>
          <a:stretch>
            <a:fillRect/>
          </a:stretch>
        </p:blipFill>
        <p:spPr>
          <a:xfrm>
            <a:off x="672000" y="504000"/>
            <a:ext cx="1485900" cy="431800"/>
          </a:xfrm>
          <a:prstGeom prst="rect">
            <a:avLst/>
          </a:prstGeom>
        </p:spPr>
      </p:pic>
    </p:spTree>
    <p:extLst>
      <p:ext uri="{BB962C8B-B14F-4D97-AF65-F5344CB8AC3E}">
        <p14:creationId xmlns:p14="http://schemas.microsoft.com/office/powerpoint/2010/main" val="4068860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divider - 2 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648000" y="2700000"/>
            <a:ext cx="6876000" cy="1440000"/>
          </a:xfrm>
        </p:spPr>
        <p:txBody>
          <a:bodyPr anchor="t" anchorCtr="0"/>
          <a:lstStyle>
            <a:lvl1pPr algn="l">
              <a:lnSpc>
                <a:spcPct val="100000"/>
              </a:lnSpc>
              <a:defRPr sz="4800">
                <a:solidFill>
                  <a:schemeClr val="tx1"/>
                </a:solidFill>
              </a:defRPr>
            </a:lvl1pPr>
          </a:lstStyle>
          <a:p>
            <a:r>
              <a:rPr lang="en-GB" noProof="0" dirty="0"/>
              <a:t>Click</a:t>
            </a:r>
            <a:r>
              <a:rPr lang="en-US" dirty="0"/>
              <a:t> to edit Master title style</a:t>
            </a:r>
          </a:p>
        </p:txBody>
      </p:sp>
      <p:sp>
        <p:nvSpPr>
          <p:cNvPr id="3" name="Subtitle 2">
            <a:extLst>
              <a:ext uri="{FF2B5EF4-FFF2-40B4-BE49-F238E27FC236}">
                <a16:creationId xmlns:a16="http://schemas.microsoft.com/office/drawing/2014/main" id="{C64D2CF9-6795-E24D-90F2-E0CA778EB364}"/>
              </a:ext>
            </a:extLst>
          </p:cNvPr>
          <p:cNvSpPr>
            <a:spLocks noGrp="1"/>
          </p:cNvSpPr>
          <p:nvPr>
            <p:ph type="subTitle" idx="1"/>
          </p:nvPr>
        </p:nvSpPr>
        <p:spPr>
          <a:xfrm>
            <a:off x="648000" y="1728000"/>
            <a:ext cx="6876000" cy="720000"/>
          </a:xfrm>
        </p:spPr>
        <p:txBody>
          <a:bodyPr anchor="b" anchorCtr="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Click</a:t>
            </a:r>
            <a:r>
              <a:rPr lang="en-US" dirty="0"/>
              <a:t> to edit Master subtitle style</a:t>
            </a:r>
          </a:p>
        </p:txBody>
      </p:sp>
      <p:sp>
        <p:nvSpPr>
          <p:cNvPr id="5" name="Footer Placeholder 4">
            <a:extLst>
              <a:ext uri="{FF2B5EF4-FFF2-40B4-BE49-F238E27FC236}">
                <a16:creationId xmlns:a16="http://schemas.microsoft.com/office/drawing/2014/main" id="{30B7FFC3-561C-5549-B697-6C8BB95A2053}"/>
              </a:ext>
            </a:extLst>
          </p:cNvPr>
          <p:cNvSpPr>
            <a:spLocks noGrp="1"/>
          </p:cNvSpPr>
          <p:nvPr>
            <p:ph type="ftr" sz="quarter" idx="11"/>
          </p:nvPr>
        </p:nvSpPr>
        <p:spPr/>
        <p:txBody>
          <a:bodyPr/>
          <a:lstStyle/>
          <a:p>
            <a:r>
              <a:rPr lang="en-GB" noProof="0" dirty="0"/>
              <a:t>www.britishcouncil.org</a:t>
            </a:r>
          </a:p>
        </p:txBody>
      </p:sp>
      <p:cxnSp>
        <p:nvCxnSpPr>
          <p:cNvPr id="8" name="Straight Connector 7">
            <a:extLst>
              <a:ext uri="{FF2B5EF4-FFF2-40B4-BE49-F238E27FC236}">
                <a16:creationId xmlns:a16="http://schemas.microsoft.com/office/drawing/2014/main" id="{DD557C23-2C1E-6744-965A-EB94DA68E1AC}"/>
              </a:ext>
            </a:extLst>
          </p:cNvPr>
          <p:cNvCxnSpPr/>
          <p:nvPr userDrawn="1"/>
        </p:nvCxnSpPr>
        <p:spPr>
          <a:xfrm>
            <a:off x="648001" y="2592000"/>
            <a:ext cx="432000" cy="0"/>
          </a:xfrm>
          <a:prstGeom prst="line">
            <a:avLst/>
          </a:prstGeom>
          <a:ln w="3048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tx1"/>
                </a:solidFill>
              </a:defRPr>
            </a:lvl1pPr>
          </a:lstStyle>
          <a:p>
            <a:pPr lvl="0"/>
            <a:r>
              <a:rPr lang="en-US" dirty="0"/>
              <a:t>Edit </a:t>
            </a:r>
            <a:r>
              <a:rPr lang="en-GB" noProof="0" dirty="0"/>
              <a:t>Master</a:t>
            </a:r>
            <a:r>
              <a:rPr lang="en-US" dirty="0"/>
              <a:t> text styles</a:t>
            </a:r>
          </a:p>
        </p:txBody>
      </p:sp>
      <p:pic>
        <p:nvPicPr>
          <p:cNvPr id="7" name="Picture 6">
            <a:extLst>
              <a:ext uri="{FF2B5EF4-FFF2-40B4-BE49-F238E27FC236}">
                <a16:creationId xmlns:a16="http://schemas.microsoft.com/office/drawing/2014/main" id="{EE56BB0E-B503-6047-9026-46230EF7886B}"/>
              </a:ext>
            </a:extLst>
          </p:cNvPr>
          <p:cNvPicPr>
            <a:picLocks noChangeAspect="1"/>
          </p:cNvPicPr>
          <p:nvPr userDrawn="1"/>
        </p:nvPicPr>
        <p:blipFill>
          <a:blip r:embed="rId2"/>
          <a:stretch>
            <a:fillRect/>
          </a:stretch>
        </p:blipFill>
        <p:spPr>
          <a:xfrm>
            <a:off x="672000" y="504000"/>
            <a:ext cx="1485900" cy="431800"/>
          </a:xfrm>
          <a:prstGeom prst="rect">
            <a:avLst/>
          </a:prstGeom>
        </p:spPr>
      </p:pic>
    </p:spTree>
    <p:extLst>
      <p:ext uri="{BB962C8B-B14F-4D97-AF65-F5344CB8AC3E}">
        <p14:creationId xmlns:p14="http://schemas.microsoft.com/office/powerpoint/2010/main" val="2279331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divider - plai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648000" y="1728000"/>
            <a:ext cx="6876000" cy="1440000"/>
          </a:xfrm>
        </p:spPr>
        <p:txBody>
          <a:bodyPr anchor="t" anchorCtr="0"/>
          <a:lstStyle>
            <a:lvl1pPr algn="l">
              <a:lnSpc>
                <a:spcPct val="100000"/>
              </a:lnSpc>
              <a:defRPr sz="4800">
                <a:solidFill>
                  <a:schemeClr val="tx1"/>
                </a:solidFill>
              </a:defRPr>
            </a:lvl1pPr>
          </a:lstStyle>
          <a:p>
            <a:r>
              <a:rPr lang="en-US" dirty="0"/>
              <a:t>Click to </a:t>
            </a:r>
            <a:r>
              <a:rPr lang="en-GB" noProof="0" dirty="0"/>
              <a:t>edit</a:t>
            </a:r>
            <a:r>
              <a:rPr lang="en-US" dirty="0"/>
              <a:t> Master title style</a:t>
            </a:r>
          </a:p>
        </p:txBody>
      </p:sp>
      <p:sp>
        <p:nvSpPr>
          <p:cNvPr id="5" name="Footer Placeholder 4">
            <a:extLst>
              <a:ext uri="{FF2B5EF4-FFF2-40B4-BE49-F238E27FC236}">
                <a16:creationId xmlns:a16="http://schemas.microsoft.com/office/drawing/2014/main" id="{30B7FFC3-561C-5549-B697-6C8BB95A2053}"/>
              </a:ext>
            </a:extLst>
          </p:cNvPr>
          <p:cNvSpPr>
            <a:spLocks noGrp="1"/>
          </p:cNvSpPr>
          <p:nvPr>
            <p:ph type="ftr" sz="quarter" idx="11"/>
          </p:nvPr>
        </p:nvSpPr>
        <p:spPr/>
        <p:txBody>
          <a:bodyPr/>
          <a:lstStyle/>
          <a:p>
            <a:r>
              <a:rPr lang="en-GB" noProof="0" dirty="0"/>
              <a:t>www.britishcouncil.org</a:t>
            </a:r>
          </a:p>
        </p:txBody>
      </p:sp>
      <p:sp>
        <p:nvSpPr>
          <p:cNvPr id="11" name="Text Placeholder 10">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tx1"/>
                </a:solidFill>
              </a:defRPr>
            </a:lvl1pPr>
          </a:lstStyle>
          <a:p>
            <a:pPr lvl="0"/>
            <a:r>
              <a:rPr lang="en-US" dirty="0"/>
              <a:t>Edit </a:t>
            </a:r>
            <a:r>
              <a:rPr lang="en-GB" noProof="0" dirty="0"/>
              <a:t>Master</a:t>
            </a:r>
            <a:r>
              <a:rPr lang="en-US" dirty="0"/>
              <a:t> text styles</a:t>
            </a:r>
          </a:p>
        </p:txBody>
      </p:sp>
      <p:pic>
        <p:nvPicPr>
          <p:cNvPr id="7" name="Picture 6">
            <a:extLst>
              <a:ext uri="{FF2B5EF4-FFF2-40B4-BE49-F238E27FC236}">
                <a16:creationId xmlns:a16="http://schemas.microsoft.com/office/drawing/2014/main" id="{EE56BB0E-B503-6047-9026-46230EF7886B}"/>
              </a:ext>
            </a:extLst>
          </p:cNvPr>
          <p:cNvPicPr>
            <a:picLocks noChangeAspect="1"/>
          </p:cNvPicPr>
          <p:nvPr userDrawn="1"/>
        </p:nvPicPr>
        <p:blipFill>
          <a:blip r:embed="rId2"/>
          <a:stretch>
            <a:fillRect/>
          </a:stretch>
        </p:blipFill>
        <p:spPr>
          <a:xfrm>
            <a:off x="672000" y="504000"/>
            <a:ext cx="1485900" cy="431800"/>
          </a:xfrm>
          <a:prstGeom prst="rect">
            <a:avLst/>
          </a:prstGeom>
        </p:spPr>
      </p:pic>
    </p:spTree>
    <p:extLst>
      <p:ext uri="{BB962C8B-B14F-4D97-AF65-F5344CB8AC3E}">
        <p14:creationId xmlns:p14="http://schemas.microsoft.com/office/powerpoint/2010/main" val="20514593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divider - minus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648000" y="1728000"/>
            <a:ext cx="6876000" cy="1440000"/>
          </a:xfrm>
        </p:spPr>
        <p:txBody>
          <a:bodyPr anchor="t" anchorCtr="0"/>
          <a:lstStyle>
            <a:lvl1pPr algn="l">
              <a:lnSpc>
                <a:spcPct val="100000"/>
              </a:lnSpc>
              <a:defRPr sz="4800">
                <a:solidFill>
                  <a:schemeClr val="tx1"/>
                </a:solidFill>
              </a:defRPr>
            </a:lvl1pPr>
          </a:lstStyle>
          <a:p>
            <a:r>
              <a:rPr lang="en-GB" noProof="0" dirty="0"/>
              <a:t>Click</a:t>
            </a:r>
            <a:r>
              <a:rPr lang="en-US" dirty="0"/>
              <a:t> to edit Master title style</a:t>
            </a:r>
          </a:p>
        </p:txBody>
      </p:sp>
      <p:sp>
        <p:nvSpPr>
          <p:cNvPr id="3" name="Footer Placeholder 4">
            <a:extLst>
              <a:ext uri="{FF2B5EF4-FFF2-40B4-BE49-F238E27FC236}">
                <a16:creationId xmlns:a16="http://schemas.microsoft.com/office/drawing/2014/main" id="{DBCC5060-0956-494D-BDA8-83E48EFB48B7}"/>
              </a:ext>
            </a:extLst>
          </p:cNvPr>
          <p:cNvSpPr>
            <a:spLocks noGrp="1"/>
          </p:cNvSpPr>
          <p:nvPr>
            <p:ph type="ftr" sz="quarter" idx="11"/>
          </p:nvPr>
        </p:nvSpPr>
        <p:spPr>
          <a:xfrm>
            <a:off x="648000" y="6192000"/>
            <a:ext cx="10848000" cy="180000"/>
          </a:xfrm>
        </p:spPr>
        <p:txBody>
          <a:bodyPr/>
          <a:lstStyle/>
          <a:p>
            <a:r>
              <a:rPr lang="en-GB" noProof="0" dirty="0"/>
              <a:t>www.britishcouncil.org</a:t>
            </a:r>
          </a:p>
        </p:txBody>
      </p:sp>
    </p:spTree>
    <p:extLst>
      <p:ext uri="{BB962C8B-B14F-4D97-AF65-F5344CB8AC3E}">
        <p14:creationId xmlns:p14="http://schemas.microsoft.com/office/powerpoint/2010/main" val="11120722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 1 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648000" y="2340000"/>
            <a:ext cx="6876000" cy="1440000"/>
          </a:xfrm>
        </p:spPr>
        <p:txBody>
          <a:bodyPr anchor="t" anchorCtr="0"/>
          <a:lstStyle>
            <a:lvl1pPr algn="l">
              <a:lnSpc>
                <a:spcPct val="100000"/>
              </a:lnSpc>
              <a:defRPr sz="4800">
                <a:solidFill>
                  <a:schemeClr val="accent1"/>
                </a:solidFill>
              </a:defRPr>
            </a:lvl1pPr>
          </a:lstStyle>
          <a:p>
            <a:r>
              <a:rPr lang="en-US" dirty="0"/>
              <a:t>Click </a:t>
            </a:r>
            <a:r>
              <a:rPr lang="en-GB" noProof="0" dirty="0"/>
              <a:t>to</a:t>
            </a:r>
            <a:r>
              <a:rPr lang="en-US" dirty="0"/>
              <a:t> edit Master title style</a:t>
            </a:r>
          </a:p>
        </p:txBody>
      </p:sp>
      <p:sp>
        <p:nvSpPr>
          <p:cNvPr id="3" name="Subtitle 2">
            <a:extLst>
              <a:ext uri="{FF2B5EF4-FFF2-40B4-BE49-F238E27FC236}">
                <a16:creationId xmlns:a16="http://schemas.microsoft.com/office/drawing/2014/main" id="{C64D2CF9-6795-E24D-90F2-E0CA778EB364}"/>
              </a:ext>
            </a:extLst>
          </p:cNvPr>
          <p:cNvSpPr>
            <a:spLocks noGrp="1"/>
          </p:cNvSpPr>
          <p:nvPr>
            <p:ph type="subTitle" idx="1"/>
          </p:nvPr>
        </p:nvSpPr>
        <p:spPr>
          <a:xfrm>
            <a:off x="648000" y="1728000"/>
            <a:ext cx="6876000" cy="360000"/>
          </a:xfrm>
        </p:spPr>
        <p:txBody>
          <a:bodyPr anchor="b" anchorCtr="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Click</a:t>
            </a:r>
            <a:r>
              <a:rPr lang="en-US" dirty="0"/>
              <a:t> to edit Master subtitle style</a:t>
            </a:r>
          </a:p>
        </p:txBody>
      </p:sp>
      <p:sp>
        <p:nvSpPr>
          <p:cNvPr id="5" name="Footer Placeholder 4">
            <a:extLst>
              <a:ext uri="{FF2B5EF4-FFF2-40B4-BE49-F238E27FC236}">
                <a16:creationId xmlns:a16="http://schemas.microsoft.com/office/drawing/2014/main" id="{30B7FFC3-561C-5549-B697-6C8BB95A2053}"/>
              </a:ext>
            </a:extLst>
          </p:cNvPr>
          <p:cNvSpPr>
            <a:spLocks noGrp="1"/>
          </p:cNvSpPr>
          <p:nvPr>
            <p:ph type="ftr" sz="quarter" idx="11"/>
          </p:nvPr>
        </p:nvSpPr>
        <p:spPr/>
        <p:txBody>
          <a:bodyPr/>
          <a:lstStyle/>
          <a:p>
            <a:r>
              <a:rPr lang="en-GB" noProof="0" dirty="0"/>
              <a:t>www.britishcouncil.org</a:t>
            </a:r>
          </a:p>
        </p:txBody>
      </p:sp>
      <p:cxnSp>
        <p:nvCxnSpPr>
          <p:cNvPr id="8" name="Straight Connector 7">
            <a:extLst>
              <a:ext uri="{FF2B5EF4-FFF2-40B4-BE49-F238E27FC236}">
                <a16:creationId xmlns:a16="http://schemas.microsoft.com/office/drawing/2014/main" id="{DD557C23-2C1E-6744-965A-EB94DA68E1AC}"/>
              </a:ext>
            </a:extLst>
          </p:cNvPr>
          <p:cNvCxnSpPr/>
          <p:nvPr userDrawn="1"/>
        </p:nvCxnSpPr>
        <p:spPr>
          <a:xfrm>
            <a:off x="648001" y="2232000"/>
            <a:ext cx="432000" cy="0"/>
          </a:xfrm>
          <a:prstGeom prst="line">
            <a:avLst/>
          </a:prstGeom>
          <a:ln w="3048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bg1"/>
                </a:solidFill>
              </a:defRPr>
            </a:lvl1pPr>
          </a:lstStyle>
          <a:p>
            <a:pPr lvl="0"/>
            <a:r>
              <a:rPr lang="en-US" dirty="0"/>
              <a:t>Edit </a:t>
            </a:r>
            <a:r>
              <a:rPr lang="en-GB" noProof="0" dirty="0"/>
              <a:t>Master</a:t>
            </a:r>
            <a:r>
              <a:rPr lang="en-US" dirty="0"/>
              <a:t> text styles</a:t>
            </a:r>
          </a:p>
        </p:txBody>
      </p:sp>
      <p:pic>
        <p:nvPicPr>
          <p:cNvPr id="10" name="Picture 9">
            <a:extLst>
              <a:ext uri="{FF2B5EF4-FFF2-40B4-BE49-F238E27FC236}">
                <a16:creationId xmlns:a16="http://schemas.microsoft.com/office/drawing/2014/main" id="{B228E9DE-B6D7-D144-9B89-4C1ED3A472E8}"/>
              </a:ext>
            </a:extLst>
          </p:cNvPr>
          <p:cNvPicPr>
            <a:picLocks noChangeAspect="1"/>
          </p:cNvPicPr>
          <p:nvPr userDrawn="1"/>
        </p:nvPicPr>
        <p:blipFill>
          <a:blip r:embed="rId2"/>
          <a:stretch>
            <a:fillRect/>
          </a:stretch>
        </p:blipFill>
        <p:spPr>
          <a:xfrm>
            <a:off x="648000" y="504000"/>
            <a:ext cx="1460500" cy="419100"/>
          </a:xfrm>
          <a:prstGeom prst="rect">
            <a:avLst/>
          </a:prstGeom>
        </p:spPr>
      </p:pic>
    </p:spTree>
    <p:extLst>
      <p:ext uri="{BB962C8B-B14F-4D97-AF65-F5344CB8AC3E}">
        <p14:creationId xmlns:p14="http://schemas.microsoft.com/office/powerpoint/2010/main" val="1939506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 2 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648000" y="2700000"/>
            <a:ext cx="6876000" cy="1440000"/>
          </a:xfrm>
        </p:spPr>
        <p:txBody>
          <a:bodyPr anchor="t" anchorCtr="0"/>
          <a:lstStyle>
            <a:lvl1pPr algn="l">
              <a:lnSpc>
                <a:spcPct val="100000"/>
              </a:lnSpc>
              <a:defRPr sz="4800">
                <a:solidFill>
                  <a:schemeClr val="accent1"/>
                </a:solidFill>
              </a:defRPr>
            </a:lvl1pPr>
          </a:lstStyle>
          <a:p>
            <a:r>
              <a:rPr lang="en-GB" noProof="0" dirty="0"/>
              <a:t>Click</a:t>
            </a:r>
            <a:r>
              <a:rPr lang="en-US" dirty="0"/>
              <a:t> to edit Master title style</a:t>
            </a:r>
          </a:p>
        </p:txBody>
      </p:sp>
      <p:sp>
        <p:nvSpPr>
          <p:cNvPr id="3" name="Subtitle 2">
            <a:extLst>
              <a:ext uri="{FF2B5EF4-FFF2-40B4-BE49-F238E27FC236}">
                <a16:creationId xmlns:a16="http://schemas.microsoft.com/office/drawing/2014/main" id="{C64D2CF9-6795-E24D-90F2-E0CA778EB364}"/>
              </a:ext>
            </a:extLst>
          </p:cNvPr>
          <p:cNvSpPr>
            <a:spLocks noGrp="1"/>
          </p:cNvSpPr>
          <p:nvPr>
            <p:ph type="subTitle" idx="1"/>
          </p:nvPr>
        </p:nvSpPr>
        <p:spPr>
          <a:xfrm>
            <a:off x="648000" y="1728000"/>
            <a:ext cx="6876000" cy="720000"/>
          </a:xfrm>
        </p:spPr>
        <p:txBody>
          <a:bodyPr anchor="b" anchorCtr="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Footer Placeholder 4">
            <a:extLst>
              <a:ext uri="{FF2B5EF4-FFF2-40B4-BE49-F238E27FC236}">
                <a16:creationId xmlns:a16="http://schemas.microsoft.com/office/drawing/2014/main" id="{30B7FFC3-561C-5549-B697-6C8BB95A2053}"/>
              </a:ext>
            </a:extLst>
          </p:cNvPr>
          <p:cNvSpPr>
            <a:spLocks noGrp="1"/>
          </p:cNvSpPr>
          <p:nvPr>
            <p:ph type="ftr" sz="quarter" idx="11"/>
          </p:nvPr>
        </p:nvSpPr>
        <p:spPr/>
        <p:txBody>
          <a:bodyPr/>
          <a:lstStyle/>
          <a:p>
            <a:r>
              <a:rPr lang="en-GB" noProof="0" dirty="0"/>
              <a:t>www.britishcouncil.org</a:t>
            </a:r>
          </a:p>
        </p:txBody>
      </p:sp>
      <p:cxnSp>
        <p:nvCxnSpPr>
          <p:cNvPr id="8" name="Straight Connector 7">
            <a:extLst>
              <a:ext uri="{FF2B5EF4-FFF2-40B4-BE49-F238E27FC236}">
                <a16:creationId xmlns:a16="http://schemas.microsoft.com/office/drawing/2014/main" id="{DD557C23-2C1E-6744-965A-EB94DA68E1AC}"/>
              </a:ext>
            </a:extLst>
          </p:cNvPr>
          <p:cNvCxnSpPr/>
          <p:nvPr userDrawn="1"/>
        </p:nvCxnSpPr>
        <p:spPr>
          <a:xfrm>
            <a:off x="648001" y="2592000"/>
            <a:ext cx="432000" cy="0"/>
          </a:xfrm>
          <a:prstGeom prst="line">
            <a:avLst/>
          </a:prstGeom>
          <a:ln w="3048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bg1"/>
                </a:solidFill>
              </a:defRPr>
            </a:lvl1pPr>
          </a:lstStyle>
          <a:p>
            <a:pPr lvl="0"/>
            <a:r>
              <a:rPr lang="en-US" dirty="0"/>
              <a:t>Edit Master </a:t>
            </a:r>
            <a:r>
              <a:rPr lang="en-GB" noProof="0" dirty="0"/>
              <a:t>text</a:t>
            </a:r>
            <a:r>
              <a:rPr lang="en-US" dirty="0"/>
              <a:t> styles</a:t>
            </a:r>
          </a:p>
        </p:txBody>
      </p:sp>
      <p:pic>
        <p:nvPicPr>
          <p:cNvPr id="9" name="Picture 8">
            <a:extLst>
              <a:ext uri="{FF2B5EF4-FFF2-40B4-BE49-F238E27FC236}">
                <a16:creationId xmlns:a16="http://schemas.microsoft.com/office/drawing/2014/main" id="{5E41C586-C2C4-F543-85BF-E60883FCAC8B}"/>
              </a:ext>
            </a:extLst>
          </p:cNvPr>
          <p:cNvPicPr>
            <a:picLocks noChangeAspect="1"/>
          </p:cNvPicPr>
          <p:nvPr userDrawn="1"/>
        </p:nvPicPr>
        <p:blipFill>
          <a:blip r:embed="rId2"/>
          <a:stretch>
            <a:fillRect/>
          </a:stretch>
        </p:blipFill>
        <p:spPr>
          <a:xfrm>
            <a:off x="648000" y="504000"/>
            <a:ext cx="1460500" cy="419100"/>
          </a:xfrm>
          <a:prstGeom prst="rect">
            <a:avLst/>
          </a:prstGeom>
        </p:spPr>
      </p:pic>
    </p:spTree>
    <p:extLst>
      <p:ext uri="{BB962C8B-B14F-4D97-AF65-F5344CB8AC3E}">
        <p14:creationId xmlns:p14="http://schemas.microsoft.com/office/powerpoint/2010/main" val="334215855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theme" Target="../theme/theme2.xml"/><Relationship Id="rId4"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5" Type="http://schemas.openxmlformats.org/officeDocument/2006/relationships/theme" Target="../theme/theme4.xml"/><Relationship Id="rId4"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7.xml"/><Relationship Id="rId7" Type="http://schemas.openxmlformats.org/officeDocument/2006/relationships/theme" Target="../theme/theme5.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21.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5" Type="http://schemas.openxmlformats.org/officeDocument/2006/relationships/theme" Target="../theme/theme7.xml"/><Relationship Id="rId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pic>
        <p:nvPicPr>
          <p:cNvPr id="6" name="Picture 5" descr="Graphical user interface, application&#10;&#10;Description automatically generated">
            <a:extLst>
              <a:ext uri="{FF2B5EF4-FFF2-40B4-BE49-F238E27FC236}">
                <a16:creationId xmlns:a16="http://schemas.microsoft.com/office/drawing/2014/main" id="{CCE03256-1BF0-4F69-A3C3-3D3EE39A4F31}"/>
              </a:ext>
            </a:extLst>
          </p:cNvPr>
          <p:cNvPicPr>
            <a:picLocks noChangeAspect="1"/>
          </p:cNvPicPr>
          <p:nvPr userDrawn="1"/>
        </p:nvPicPr>
        <p:blipFill>
          <a:blip r:embed="rId5"/>
          <a:stretch>
            <a:fillRect/>
          </a:stretch>
        </p:blipFill>
        <p:spPr>
          <a:xfrm>
            <a:off x="51390" y="74012"/>
            <a:ext cx="12089219" cy="6774794"/>
          </a:xfrm>
          <a:prstGeom prst="rect">
            <a:avLst/>
          </a:prstGeom>
        </p:spPr>
      </p:pic>
    </p:spTree>
    <p:extLst>
      <p:ext uri="{BB962C8B-B14F-4D97-AF65-F5344CB8AC3E}">
        <p14:creationId xmlns:p14="http://schemas.microsoft.com/office/powerpoint/2010/main" val="673088132"/>
      </p:ext>
    </p:extLst>
  </p:cSld>
  <p:clrMap bg1="dk1" tx1="lt1" bg2="dk2" tx2="lt2" accent1="accent1" accent2="accent2" accent3="accent3" accent4="accent4" accent5="accent5" accent6="accent6" hlink="hlink" folHlink="folHlink"/>
  <p:sldLayoutIdLst>
    <p:sldLayoutId id="2147483723" r:id="rId1"/>
    <p:sldLayoutId id="2147483726" r:id="rId2"/>
    <p:sldLayoutId id="2147483745" r:id="rId3"/>
  </p:sldLayoutIdLst>
  <p:hf hdr="0" dt="0"/>
  <p:txStyles>
    <p:titleStyle>
      <a:lvl1pPr algn="l" defTabSz="914400" rtl="0" eaLnBrk="1" latinLnBrk="0" hangingPunct="1">
        <a:lnSpc>
          <a:spcPts val="3300"/>
        </a:lnSpc>
        <a:spcBef>
          <a:spcPct val="0"/>
        </a:spcBef>
        <a:buNone/>
        <a:defRPr sz="3000" b="0" i="0" kern="1200">
          <a:solidFill>
            <a:schemeClr val="tx1"/>
          </a:solidFill>
          <a:latin typeface="British Council Sans Headline" panose="020B0504020202020204" pitchFamily="34" charset="0"/>
          <a:ea typeface="+mj-ea"/>
          <a:cs typeface="British Council Sans Headline" panose="020B0504020202020204" pitchFamily="34" charset="0"/>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2200" b="1" kern="1200">
          <a:solidFill>
            <a:schemeClr val="tx1"/>
          </a:solidFill>
          <a:latin typeface="+mn-lt"/>
          <a:ea typeface="+mn-ea"/>
          <a:cs typeface="+mn-cs"/>
        </a:defRPr>
      </a:lvl1pPr>
      <a:lvl2pPr marL="0" indent="0" algn="l" defTabSz="914400" rtl="0" eaLnBrk="1" latinLnBrk="0" hangingPunct="1">
        <a:lnSpc>
          <a:spcPct val="100000"/>
        </a:lnSpc>
        <a:spcBef>
          <a:spcPts val="300"/>
        </a:spcBef>
        <a:spcAft>
          <a:spcPts val="600"/>
        </a:spcAft>
        <a:buFont typeface="Arial" panose="020B0604020202020204" pitchFamily="34" charset="0"/>
        <a:buNone/>
        <a:defRPr sz="2000" b="1"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180000" indent="-180000" algn="l" defTabSz="914400" rtl="0" eaLnBrk="1" latinLnBrk="0" hangingPunct="1">
        <a:lnSpc>
          <a:spcPct val="100000"/>
        </a:lnSpc>
        <a:spcBef>
          <a:spcPts val="0"/>
        </a:spcBef>
        <a:spcAft>
          <a:spcPts val="600"/>
        </a:spcAft>
        <a:buClr>
          <a:schemeClr val="tx1"/>
        </a:buClr>
        <a:buFont typeface="Arial" panose="020B0604020202020204" pitchFamily="34" charset="0"/>
        <a:buChar char="•"/>
        <a:defRPr sz="1800" kern="1200">
          <a:solidFill>
            <a:schemeClr val="tx1"/>
          </a:solidFill>
          <a:latin typeface="+mn-lt"/>
          <a:ea typeface="+mn-ea"/>
          <a:cs typeface="+mn-cs"/>
        </a:defRPr>
      </a:lvl4pPr>
      <a:lvl5pPr marL="360000" indent="-180000" algn="l" defTabSz="914400" rtl="0" eaLnBrk="1" latinLnBrk="0" hangingPunct="1">
        <a:lnSpc>
          <a:spcPct val="100000"/>
        </a:lnSpc>
        <a:spcBef>
          <a:spcPts val="0"/>
        </a:spcBef>
        <a:spcAft>
          <a:spcPts val="600"/>
        </a:spcAft>
        <a:buClr>
          <a:schemeClr val="tx1"/>
        </a:buClr>
        <a:buFont typeface="British Council Sans" panose="020B05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906F040B-0B1A-1441-942C-BE62348984CF}"/>
              </a:ext>
            </a:extLst>
          </p:cNvPr>
          <p:cNvSpPr/>
          <p:nvPr userDrawn="1"/>
        </p:nvSpPr>
        <p:spPr>
          <a:xfrm>
            <a:off x="323998" y="1511994"/>
            <a:ext cx="7524002" cy="3600007"/>
          </a:xfrm>
          <a:custGeom>
            <a:avLst/>
            <a:gdLst>
              <a:gd name="connsiteX0" fmla="*/ 0 w 7524002"/>
              <a:gd name="connsiteY0" fmla="*/ 0 h 3600007"/>
              <a:gd name="connsiteX1" fmla="*/ 7524001 w 7524002"/>
              <a:gd name="connsiteY1" fmla="*/ 0 h 3600007"/>
              <a:gd name="connsiteX2" fmla="*/ 7524001 w 7524002"/>
              <a:gd name="connsiteY2" fmla="*/ 2987997 h 3600007"/>
              <a:gd name="connsiteX3" fmla="*/ 7524002 w 7524002"/>
              <a:gd name="connsiteY3" fmla="*/ 2988007 h 3600007"/>
              <a:gd name="connsiteX4" fmla="*/ 6912002 w 7524002"/>
              <a:gd name="connsiteY4" fmla="*/ 3600007 h 3600007"/>
              <a:gd name="connsiteX5" fmla="*/ 6912001 w 7524002"/>
              <a:gd name="connsiteY5" fmla="*/ 3600007 h 3600007"/>
              <a:gd name="connsiteX6" fmla="*/ 1 w 7524002"/>
              <a:gd name="connsiteY6" fmla="*/ 3600007 h 3600007"/>
              <a:gd name="connsiteX7" fmla="*/ 1 w 7524002"/>
              <a:gd name="connsiteY7" fmla="*/ 2988000 h 3600007"/>
              <a:gd name="connsiteX8" fmla="*/ 0 w 7524002"/>
              <a:gd name="connsiteY8" fmla="*/ 2988000 h 360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24002" h="3600007">
                <a:moveTo>
                  <a:pt x="0" y="0"/>
                </a:moveTo>
                <a:lnTo>
                  <a:pt x="7524001" y="0"/>
                </a:lnTo>
                <a:lnTo>
                  <a:pt x="7524001" y="2987997"/>
                </a:lnTo>
                <a:lnTo>
                  <a:pt x="7524002" y="2988007"/>
                </a:lnTo>
                <a:cubicBezTo>
                  <a:pt x="7524002" y="3326005"/>
                  <a:pt x="7250000" y="3600007"/>
                  <a:pt x="6912002" y="3600007"/>
                </a:cubicBezTo>
                <a:lnTo>
                  <a:pt x="6912001" y="3600007"/>
                </a:lnTo>
                <a:lnTo>
                  <a:pt x="1" y="3600007"/>
                </a:lnTo>
                <a:lnTo>
                  <a:pt x="1" y="2988000"/>
                </a:lnTo>
                <a:lnTo>
                  <a:pt x="0" y="2988000"/>
                </a:ln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2" name="Title Placeholder 1"/>
          <p:cNvSpPr>
            <a:spLocks noGrp="1"/>
          </p:cNvSpPr>
          <p:nvPr>
            <p:ph type="title"/>
          </p:nvPr>
        </p:nvSpPr>
        <p:spPr>
          <a:xfrm>
            <a:off x="648000" y="504000"/>
            <a:ext cx="10944000" cy="792000"/>
          </a:xfrm>
          <a:prstGeom prst="rect">
            <a:avLst/>
          </a:prstGeom>
        </p:spPr>
        <p:txBody>
          <a:bodyPr vert="horz" lIns="0" tIns="0" rIns="0" bIns="0" rtlCol="0" anchor="t" anchorCtr="0">
            <a:noAutofit/>
          </a:bodyPr>
          <a:lstStyle/>
          <a:p>
            <a:r>
              <a:rPr lang="en-US" dirty="0"/>
              <a:t>Click to edit Master title style</a:t>
            </a:r>
          </a:p>
        </p:txBody>
      </p:sp>
      <p:sp>
        <p:nvSpPr>
          <p:cNvPr id="3" name="Text Placeholder 2"/>
          <p:cNvSpPr>
            <a:spLocks noGrp="1"/>
          </p:cNvSpPr>
          <p:nvPr>
            <p:ph type="body" idx="1"/>
          </p:nvPr>
        </p:nvSpPr>
        <p:spPr>
          <a:xfrm>
            <a:off x="648000" y="1728000"/>
            <a:ext cx="6876000" cy="3096000"/>
          </a:xfrm>
          <a:prstGeom prst="rect">
            <a:avLst/>
          </a:prstGeom>
        </p:spPr>
        <p:txBody>
          <a:bodyPr vert="horz" lIns="0" tIns="0" rIns="0" bIns="0" rtlCol="0">
            <a:noAutofit/>
          </a:bodyPr>
          <a:lstStyle/>
          <a:p>
            <a:pPr lvl="0"/>
            <a:r>
              <a:rPr lang="en-US" dirty="0"/>
              <a:t>Edit </a:t>
            </a:r>
            <a:r>
              <a:rPr lang="en-GB" noProof="0" dirty="0"/>
              <a:t>Master</a:t>
            </a:r>
            <a:r>
              <a:rPr lang="en-US" dirty="0"/>
              <a:t>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F996C4A3-C656-FC49-BAFB-1E13EFFD2C99}"/>
              </a:ext>
            </a:extLst>
          </p:cNvPr>
          <p:cNvSpPr>
            <a:spLocks noGrp="1"/>
          </p:cNvSpPr>
          <p:nvPr>
            <p:ph type="ftr" sz="quarter" idx="3"/>
          </p:nvPr>
        </p:nvSpPr>
        <p:spPr>
          <a:xfrm>
            <a:off x="648000" y="6192000"/>
            <a:ext cx="10848000" cy="180000"/>
          </a:xfrm>
          <a:prstGeom prst="rect">
            <a:avLst/>
          </a:prstGeom>
        </p:spPr>
        <p:txBody>
          <a:bodyPr vert="horz" lIns="0" tIns="0" rIns="0" bIns="0" rtlCol="0" anchor="b" anchorCtr="0"/>
          <a:lstStyle>
            <a:lvl1pPr algn="l">
              <a:defRPr sz="1200" b="1">
                <a:solidFill>
                  <a:schemeClr val="tx1">
                    <a:tint val="75000"/>
                  </a:schemeClr>
                </a:solidFill>
              </a:defRPr>
            </a:lvl1pPr>
          </a:lstStyle>
          <a:p>
            <a:r>
              <a:rPr lang="en-GB" noProof="0" dirty="0"/>
              <a:t>www.britishcouncil.org</a:t>
            </a:r>
          </a:p>
        </p:txBody>
      </p:sp>
    </p:spTree>
    <p:extLst>
      <p:ext uri="{BB962C8B-B14F-4D97-AF65-F5344CB8AC3E}">
        <p14:creationId xmlns:p14="http://schemas.microsoft.com/office/powerpoint/2010/main" val="3102053450"/>
      </p:ext>
    </p:extLst>
  </p:cSld>
  <p:clrMap bg1="dk1" tx1="lt1" bg2="dk2" tx2="lt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Lst>
  <p:hf hdr="0" dt="0"/>
  <p:txStyles>
    <p:titleStyle>
      <a:lvl1pPr algn="l" defTabSz="914400" rtl="0" eaLnBrk="1" latinLnBrk="0" hangingPunct="1">
        <a:lnSpc>
          <a:spcPts val="3300"/>
        </a:lnSpc>
        <a:spcBef>
          <a:spcPct val="0"/>
        </a:spcBef>
        <a:buNone/>
        <a:defRPr sz="3000" b="0" i="0" kern="1200">
          <a:solidFill>
            <a:schemeClr val="tx1"/>
          </a:solidFill>
          <a:latin typeface="British Council Sans Headline" panose="020B0504020202020204" pitchFamily="34" charset="0"/>
          <a:ea typeface="+mj-ea"/>
          <a:cs typeface="British Council Sans Headline" panose="020B0504020202020204" pitchFamily="34" charset="0"/>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2200" b="1" kern="1200">
          <a:solidFill>
            <a:schemeClr val="tx1"/>
          </a:solidFill>
          <a:latin typeface="+mn-lt"/>
          <a:ea typeface="+mn-ea"/>
          <a:cs typeface="+mn-cs"/>
        </a:defRPr>
      </a:lvl1pPr>
      <a:lvl2pPr marL="0" indent="0" algn="l" defTabSz="914400" rtl="0" eaLnBrk="1" latinLnBrk="0" hangingPunct="1">
        <a:lnSpc>
          <a:spcPct val="100000"/>
        </a:lnSpc>
        <a:spcBef>
          <a:spcPts val="300"/>
        </a:spcBef>
        <a:spcAft>
          <a:spcPts val="600"/>
        </a:spcAft>
        <a:buFont typeface="Arial" panose="020B0604020202020204" pitchFamily="34" charset="0"/>
        <a:buNone/>
        <a:defRPr sz="2000" b="1"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180000" indent="-180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360000" indent="-180000" algn="l" defTabSz="914400" rtl="0" eaLnBrk="1" latinLnBrk="0" hangingPunct="1">
        <a:lnSpc>
          <a:spcPct val="100000"/>
        </a:lnSpc>
        <a:spcBef>
          <a:spcPts val="0"/>
        </a:spcBef>
        <a:spcAft>
          <a:spcPts val="600"/>
        </a:spcAft>
        <a:buClr>
          <a:schemeClr val="accent1"/>
        </a:buClr>
        <a:buFont typeface="British Council Sans" panose="020B05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3F291D8B-9729-0B42-945A-DB3A4021540D}"/>
              </a:ext>
            </a:extLst>
          </p:cNvPr>
          <p:cNvSpPr/>
          <p:nvPr userDrawn="1"/>
        </p:nvSpPr>
        <p:spPr>
          <a:xfrm>
            <a:off x="323998" y="1511994"/>
            <a:ext cx="7524002" cy="3600007"/>
          </a:xfrm>
          <a:custGeom>
            <a:avLst/>
            <a:gdLst>
              <a:gd name="connsiteX0" fmla="*/ 0 w 7524002"/>
              <a:gd name="connsiteY0" fmla="*/ 0 h 3600007"/>
              <a:gd name="connsiteX1" fmla="*/ 7524001 w 7524002"/>
              <a:gd name="connsiteY1" fmla="*/ 0 h 3600007"/>
              <a:gd name="connsiteX2" fmla="*/ 7524001 w 7524002"/>
              <a:gd name="connsiteY2" fmla="*/ 2987997 h 3600007"/>
              <a:gd name="connsiteX3" fmla="*/ 7524002 w 7524002"/>
              <a:gd name="connsiteY3" fmla="*/ 2988007 h 3600007"/>
              <a:gd name="connsiteX4" fmla="*/ 6912002 w 7524002"/>
              <a:gd name="connsiteY4" fmla="*/ 3600007 h 3600007"/>
              <a:gd name="connsiteX5" fmla="*/ 6912001 w 7524002"/>
              <a:gd name="connsiteY5" fmla="*/ 3600007 h 3600007"/>
              <a:gd name="connsiteX6" fmla="*/ 1 w 7524002"/>
              <a:gd name="connsiteY6" fmla="*/ 3600007 h 3600007"/>
              <a:gd name="connsiteX7" fmla="*/ 1 w 7524002"/>
              <a:gd name="connsiteY7" fmla="*/ 2988000 h 3600007"/>
              <a:gd name="connsiteX8" fmla="*/ 0 w 7524002"/>
              <a:gd name="connsiteY8" fmla="*/ 2988000 h 360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24002" h="3600007">
                <a:moveTo>
                  <a:pt x="0" y="0"/>
                </a:moveTo>
                <a:lnTo>
                  <a:pt x="7524001" y="0"/>
                </a:lnTo>
                <a:lnTo>
                  <a:pt x="7524001" y="2987997"/>
                </a:lnTo>
                <a:lnTo>
                  <a:pt x="7524002" y="2988007"/>
                </a:lnTo>
                <a:cubicBezTo>
                  <a:pt x="7524002" y="3326005"/>
                  <a:pt x="7250000" y="3600007"/>
                  <a:pt x="6912002" y="3600007"/>
                </a:cubicBezTo>
                <a:lnTo>
                  <a:pt x="6912001" y="3600007"/>
                </a:lnTo>
                <a:lnTo>
                  <a:pt x="1" y="3600007"/>
                </a:lnTo>
                <a:lnTo>
                  <a:pt x="1" y="2988000"/>
                </a:lnTo>
                <a:lnTo>
                  <a:pt x="0" y="298800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2" name="Title Placeholder 1"/>
          <p:cNvSpPr>
            <a:spLocks noGrp="1"/>
          </p:cNvSpPr>
          <p:nvPr>
            <p:ph type="title"/>
          </p:nvPr>
        </p:nvSpPr>
        <p:spPr>
          <a:xfrm>
            <a:off x="648000" y="504000"/>
            <a:ext cx="10944000" cy="792000"/>
          </a:xfrm>
          <a:prstGeom prst="rect">
            <a:avLst/>
          </a:prstGeom>
        </p:spPr>
        <p:txBody>
          <a:bodyPr vert="horz" lIns="0" tIns="0" rIns="0" bIns="0" rtlCol="0" anchor="t" anchorCtr="0">
            <a:noAutofit/>
          </a:bodyPr>
          <a:lstStyle/>
          <a:p>
            <a:r>
              <a:rPr lang="en-GB" noProof="0" dirty="0"/>
              <a:t>Click</a:t>
            </a:r>
            <a:r>
              <a:rPr lang="en-US" dirty="0"/>
              <a:t> to edit Master title style</a:t>
            </a:r>
          </a:p>
        </p:txBody>
      </p:sp>
      <p:sp>
        <p:nvSpPr>
          <p:cNvPr id="3" name="Text Placeholder 2"/>
          <p:cNvSpPr>
            <a:spLocks noGrp="1"/>
          </p:cNvSpPr>
          <p:nvPr>
            <p:ph type="body" idx="1"/>
          </p:nvPr>
        </p:nvSpPr>
        <p:spPr>
          <a:xfrm>
            <a:off x="648000" y="1728000"/>
            <a:ext cx="6876000" cy="309600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F996C4A3-C656-FC49-BAFB-1E13EFFD2C99}"/>
              </a:ext>
            </a:extLst>
          </p:cNvPr>
          <p:cNvSpPr>
            <a:spLocks noGrp="1"/>
          </p:cNvSpPr>
          <p:nvPr>
            <p:ph type="ftr" sz="quarter" idx="3"/>
          </p:nvPr>
        </p:nvSpPr>
        <p:spPr>
          <a:xfrm>
            <a:off x="648000" y="6192000"/>
            <a:ext cx="10944000" cy="180000"/>
          </a:xfrm>
          <a:prstGeom prst="rect">
            <a:avLst/>
          </a:prstGeom>
        </p:spPr>
        <p:txBody>
          <a:bodyPr vert="horz" lIns="0" tIns="0" rIns="0" bIns="0" rtlCol="0" anchor="b" anchorCtr="0"/>
          <a:lstStyle>
            <a:lvl1pPr algn="l">
              <a:defRPr sz="1200" b="1">
                <a:solidFill>
                  <a:schemeClr val="tx2"/>
                </a:solidFill>
              </a:defRPr>
            </a:lvl1pPr>
          </a:lstStyle>
          <a:p>
            <a:r>
              <a:rPr lang="en-GB" noProof="0" dirty="0"/>
              <a:t>www.britishcouncil.org</a:t>
            </a:r>
          </a:p>
        </p:txBody>
      </p:sp>
    </p:spTree>
    <p:extLst>
      <p:ext uri="{BB962C8B-B14F-4D97-AF65-F5344CB8AC3E}">
        <p14:creationId xmlns:p14="http://schemas.microsoft.com/office/powerpoint/2010/main" val="58982871"/>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64" r:id="rId3"/>
  </p:sldLayoutIdLst>
  <p:hf hdr="0" dt="0"/>
  <p:txStyles>
    <p:titleStyle>
      <a:lvl1pPr algn="l" defTabSz="914400" rtl="0" eaLnBrk="1" latinLnBrk="0" hangingPunct="1">
        <a:lnSpc>
          <a:spcPts val="3300"/>
        </a:lnSpc>
        <a:spcBef>
          <a:spcPct val="0"/>
        </a:spcBef>
        <a:buNone/>
        <a:defRPr sz="3000" b="0" i="0" kern="1200">
          <a:solidFill>
            <a:schemeClr val="tx2"/>
          </a:solidFill>
          <a:latin typeface="British Council Sans Headline" panose="020B0504020202020204" pitchFamily="34" charset="0"/>
          <a:ea typeface="+mj-ea"/>
          <a:cs typeface="British Council Sans Headline" panose="020B0504020202020204" pitchFamily="34" charset="0"/>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2200" b="1" kern="1200">
          <a:solidFill>
            <a:schemeClr val="accent1"/>
          </a:solidFill>
          <a:latin typeface="+mn-lt"/>
          <a:ea typeface="+mn-ea"/>
          <a:cs typeface="+mn-cs"/>
        </a:defRPr>
      </a:lvl1pPr>
      <a:lvl2pPr marL="0" indent="0" algn="l" defTabSz="914400" rtl="0" eaLnBrk="1" latinLnBrk="0" hangingPunct="1">
        <a:lnSpc>
          <a:spcPct val="100000"/>
        </a:lnSpc>
        <a:spcBef>
          <a:spcPts val="300"/>
        </a:spcBef>
        <a:spcAft>
          <a:spcPts val="600"/>
        </a:spcAft>
        <a:buFont typeface="Arial" panose="020B0604020202020204" pitchFamily="34" charset="0"/>
        <a:buNone/>
        <a:defRPr sz="2000" b="1" kern="1200">
          <a:solidFill>
            <a:schemeClr val="bg1"/>
          </a:solidFill>
          <a:latin typeface="+mn-lt"/>
          <a:ea typeface="+mn-ea"/>
          <a:cs typeface="+mn-cs"/>
        </a:defRPr>
      </a:lvl2pPr>
      <a:lvl3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bg1"/>
          </a:solidFill>
          <a:latin typeface="+mn-lt"/>
          <a:ea typeface="+mn-ea"/>
          <a:cs typeface="+mn-cs"/>
        </a:defRPr>
      </a:lvl3pPr>
      <a:lvl4pPr marL="180000" indent="-180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800" kern="1200">
          <a:solidFill>
            <a:schemeClr val="bg1"/>
          </a:solidFill>
          <a:latin typeface="+mn-lt"/>
          <a:ea typeface="+mn-ea"/>
          <a:cs typeface="+mn-cs"/>
        </a:defRPr>
      </a:lvl4pPr>
      <a:lvl5pPr marL="360000" indent="-180000" algn="l" defTabSz="914400" rtl="0" eaLnBrk="1" latinLnBrk="0" hangingPunct="1">
        <a:lnSpc>
          <a:spcPct val="100000"/>
        </a:lnSpc>
        <a:spcBef>
          <a:spcPts val="0"/>
        </a:spcBef>
        <a:spcAft>
          <a:spcPts val="600"/>
        </a:spcAft>
        <a:buClr>
          <a:schemeClr val="accent1"/>
        </a:buClr>
        <a:buFont typeface="British Council Sans" panose="020B05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6BC31D06-11C4-444F-B6A7-6348071675B7}"/>
              </a:ext>
            </a:extLst>
          </p:cNvPr>
          <p:cNvSpPr/>
          <p:nvPr userDrawn="1"/>
        </p:nvSpPr>
        <p:spPr>
          <a:xfrm>
            <a:off x="323998" y="1511994"/>
            <a:ext cx="7524002" cy="3600007"/>
          </a:xfrm>
          <a:custGeom>
            <a:avLst/>
            <a:gdLst>
              <a:gd name="connsiteX0" fmla="*/ 0 w 7524002"/>
              <a:gd name="connsiteY0" fmla="*/ 0 h 3600007"/>
              <a:gd name="connsiteX1" fmla="*/ 7524001 w 7524002"/>
              <a:gd name="connsiteY1" fmla="*/ 0 h 3600007"/>
              <a:gd name="connsiteX2" fmla="*/ 7524001 w 7524002"/>
              <a:gd name="connsiteY2" fmla="*/ 2987997 h 3600007"/>
              <a:gd name="connsiteX3" fmla="*/ 7524002 w 7524002"/>
              <a:gd name="connsiteY3" fmla="*/ 2988007 h 3600007"/>
              <a:gd name="connsiteX4" fmla="*/ 6912002 w 7524002"/>
              <a:gd name="connsiteY4" fmla="*/ 3600007 h 3600007"/>
              <a:gd name="connsiteX5" fmla="*/ 6912001 w 7524002"/>
              <a:gd name="connsiteY5" fmla="*/ 3600007 h 3600007"/>
              <a:gd name="connsiteX6" fmla="*/ 1 w 7524002"/>
              <a:gd name="connsiteY6" fmla="*/ 3600007 h 3600007"/>
              <a:gd name="connsiteX7" fmla="*/ 1 w 7524002"/>
              <a:gd name="connsiteY7" fmla="*/ 2988000 h 3600007"/>
              <a:gd name="connsiteX8" fmla="*/ 0 w 7524002"/>
              <a:gd name="connsiteY8" fmla="*/ 2988000 h 360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24002" h="3600007">
                <a:moveTo>
                  <a:pt x="0" y="0"/>
                </a:moveTo>
                <a:lnTo>
                  <a:pt x="7524001" y="0"/>
                </a:lnTo>
                <a:lnTo>
                  <a:pt x="7524001" y="2987997"/>
                </a:lnTo>
                <a:lnTo>
                  <a:pt x="7524002" y="2988007"/>
                </a:lnTo>
                <a:cubicBezTo>
                  <a:pt x="7524002" y="3326005"/>
                  <a:pt x="7250000" y="3600007"/>
                  <a:pt x="6912002" y="3600007"/>
                </a:cubicBezTo>
                <a:lnTo>
                  <a:pt x="6912001" y="3600007"/>
                </a:lnTo>
                <a:lnTo>
                  <a:pt x="1" y="3600007"/>
                </a:lnTo>
                <a:lnTo>
                  <a:pt x="1" y="2988000"/>
                </a:lnTo>
                <a:lnTo>
                  <a:pt x="0" y="2988000"/>
                </a:ln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2" name="Title Placeholder 1"/>
          <p:cNvSpPr>
            <a:spLocks noGrp="1"/>
          </p:cNvSpPr>
          <p:nvPr>
            <p:ph type="title"/>
          </p:nvPr>
        </p:nvSpPr>
        <p:spPr>
          <a:xfrm>
            <a:off x="648000" y="504000"/>
            <a:ext cx="10944000" cy="792000"/>
          </a:xfrm>
          <a:prstGeom prst="rect">
            <a:avLst/>
          </a:prstGeom>
        </p:spPr>
        <p:txBody>
          <a:bodyPr vert="horz" lIns="0" tIns="0" rIns="0" bIns="0" rtlCol="0" anchor="t" anchorCtr="0">
            <a:noAutofit/>
          </a:bodyPr>
          <a:lstStyle/>
          <a:p>
            <a:r>
              <a:rPr lang="en-GB" noProof="0" dirty="0"/>
              <a:t>Click</a:t>
            </a:r>
            <a:r>
              <a:rPr lang="en-US" dirty="0"/>
              <a:t> to edit Master title style</a:t>
            </a:r>
          </a:p>
        </p:txBody>
      </p:sp>
      <p:sp>
        <p:nvSpPr>
          <p:cNvPr id="3" name="Text Placeholder 2"/>
          <p:cNvSpPr>
            <a:spLocks noGrp="1"/>
          </p:cNvSpPr>
          <p:nvPr>
            <p:ph type="body" idx="1"/>
          </p:nvPr>
        </p:nvSpPr>
        <p:spPr>
          <a:xfrm>
            <a:off x="648000" y="1728000"/>
            <a:ext cx="6876000" cy="309600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F996C4A3-C656-FC49-BAFB-1E13EFFD2C99}"/>
              </a:ext>
            </a:extLst>
          </p:cNvPr>
          <p:cNvSpPr>
            <a:spLocks noGrp="1"/>
          </p:cNvSpPr>
          <p:nvPr>
            <p:ph type="ftr" sz="quarter" idx="3"/>
          </p:nvPr>
        </p:nvSpPr>
        <p:spPr>
          <a:xfrm>
            <a:off x="648000" y="6192000"/>
            <a:ext cx="10944000" cy="180000"/>
          </a:xfrm>
          <a:prstGeom prst="rect">
            <a:avLst/>
          </a:prstGeom>
        </p:spPr>
        <p:txBody>
          <a:bodyPr vert="horz" lIns="0" tIns="0" rIns="0" bIns="0" rtlCol="0" anchor="b" anchorCtr="0"/>
          <a:lstStyle>
            <a:lvl1pPr algn="l">
              <a:defRPr sz="1200" b="1">
                <a:solidFill>
                  <a:schemeClr val="tx2"/>
                </a:solidFill>
              </a:defRPr>
            </a:lvl1pPr>
          </a:lstStyle>
          <a:p>
            <a:r>
              <a:rPr lang="en-GB" noProof="0" dirty="0"/>
              <a:t>www.britishcouncil.org</a:t>
            </a:r>
          </a:p>
        </p:txBody>
      </p:sp>
    </p:spTree>
    <p:extLst>
      <p:ext uri="{BB962C8B-B14F-4D97-AF65-F5344CB8AC3E}">
        <p14:creationId xmlns:p14="http://schemas.microsoft.com/office/powerpoint/2010/main" val="1119160655"/>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Lst>
  <p:hf hdr="0" dt="0"/>
  <p:txStyles>
    <p:titleStyle>
      <a:lvl1pPr algn="l" defTabSz="914400" rtl="0" eaLnBrk="1" latinLnBrk="0" hangingPunct="1">
        <a:lnSpc>
          <a:spcPts val="3300"/>
        </a:lnSpc>
        <a:spcBef>
          <a:spcPct val="0"/>
        </a:spcBef>
        <a:buNone/>
        <a:defRPr sz="3000" b="0" i="0" kern="1200">
          <a:solidFill>
            <a:schemeClr val="tx2"/>
          </a:solidFill>
          <a:latin typeface="British Council Sans Headline" panose="020B0504020202020204" pitchFamily="34" charset="0"/>
          <a:ea typeface="+mj-ea"/>
          <a:cs typeface="British Council Sans Headline" panose="020B0504020202020204" pitchFamily="34" charset="0"/>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2200" b="1" kern="1200">
          <a:solidFill>
            <a:schemeClr val="accent1"/>
          </a:solidFill>
          <a:latin typeface="+mn-lt"/>
          <a:ea typeface="+mn-ea"/>
          <a:cs typeface="+mn-cs"/>
        </a:defRPr>
      </a:lvl1pPr>
      <a:lvl2pPr marL="0" indent="0" algn="l" defTabSz="914400" rtl="0" eaLnBrk="1" latinLnBrk="0" hangingPunct="1">
        <a:lnSpc>
          <a:spcPct val="100000"/>
        </a:lnSpc>
        <a:spcBef>
          <a:spcPts val="300"/>
        </a:spcBef>
        <a:spcAft>
          <a:spcPts val="600"/>
        </a:spcAft>
        <a:buFont typeface="Arial" panose="020B0604020202020204" pitchFamily="34" charset="0"/>
        <a:buNone/>
        <a:defRPr sz="2000" b="1"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180000" indent="-180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360000" indent="-180000" algn="l" defTabSz="914400" rtl="0" eaLnBrk="1" latinLnBrk="0" hangingPunct="1">
        <a:lnSpc>
          <a:spcPct val="100000"/>
        </a:lnSpc>
        <a:spcBef>
          <a:spcPts val="0"/>
        </a:spcBef>
        <a:spcAft>
          <a:spcPts val="600"/>
        </a:spcAft>
        <a:buClr>
          <a:schemeClr val="accent1"/>
        </a:buClr>
        <a:buFont typeface="British Council Sans" panose="020B05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8000" y="504000"/>
            <a:ext cx="10944000" cy="792000"/>
          </a:xfrm>
          <a:prstGeom prst="rect">
            <a:avLst/>
          </a:prstGeom>
        </p:spPr>
        <p:txBody>
          <a:bodyPr vert="horz" lIns="0" tIns="0" rIns="0" bIns="0" rtlCol="0" anchor="t" anchorCtr="0">
            <a:noAutofit/>
          </a:bodyPr>
          <a:lstStyle/>
          <a:p>
            <a:r>
              <a:rPr lang="en-US" dirty="0"/>
              <a:t>Click </a:t>
            </a:r>
            <a:r>
              <a:rPr lang="en-GB" noProof="0" dirty="0"/>
              <a:t>to</a:t>
            </a:r>
            <a:r>
              <a:rPr lang="en-US" dirty="0"/>
              <a:t> edit Master title style</a:t>
            </a:r>
          </a:p>
        </p:txBody>
      </p:sp>
      <p:sp>
        <p:nvSpPr>
          <p:cNvPr id="3" name="Text Placeholder 2"/>
          <p:cNvSpPr>
            <a:spLocks noGrp="1"/>
          </p:cNvSpPr>
          <p:nvPr>
            <p:ph type="body" idx="1"/>
          </p:nvPr>
        </p:nvSpPr>
        <p:spPr>
          <a:xfrm>
            <a:off x="648000" y="1512000"/>
            <a:ext cx="8136000" cy="4500000"/>
          </a:xfrm>
          <a:prstGeom prst="rect">
            <a:avLst/>
          </a:prstGeom>
        </p:spPr>
        <p:txBody>
          <a:bodyPr vert="horz" lIns="0" tIns="0" rIns="0" bIns="0" rtlCol="0">
            <a:noAutofit/>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Footer Placeholder 4"/>
          <p:cNvSpPr>
            <a:spLocks noGrp="1"/>
          </p:cNvSpPr>
          <p:nvPr>
            <p:ph type="ftr" sz="quarter" idx="3"/>
          </p:nvPr>
        </p:nvSpPr>
        <p:spPr>
          <a:xfrm>
            <a:off x="648000" y="6192000"/>
            <a:ext cx="10439999" cy="180000"/>
          </a:xfrm>
          <a:prstGeom prst="rect">
            <a:avLst/>
          </a:prstGeom>
        </p:spPr>
        <p:txBody>
          <a:bodyPr vert="horz" lIns="0" tIns="0" rIns="0" bIns="0" rtlCol="0" anchor="b" anchorCtr="0"/>
          <a:lstStyle>
            <a:lvl1pPr algn="l">
              <a:defRPr sz="1200">
                <a:solidFill>
                  <a:schemeClr val="tx1"/>
                </a:solidFill>
              </a:defRPr>
            </a:lvl1pPr>
          </a:lstStyle>
          <a:p>
            <a:r>
              <a:rPr lang="en-GB" noProof="0" dirty="0"/>
              <a:t>www.britishcouncil.org</a:t>
            </a:r>
          </a:p>
        </p:txBody>
      </p:sp>
      <p:sp>
        <p:nvSpPr>
          <p:cNvPr id="6" name="Slide Number Placeholder 5"/>
          <p:cNvSpPr>
            <a:spLocks noGrp="1"/>
          </p:cNvSpPr>
          <p:nvPr>
            <p:ph type="sldNum" sz="quarter" idx="4"/>
          </p:nvPr>
        </p:nvSpPr>
        <p:spPr>
          <a:xfrm>
            <a:off x="11088000" y="6192000"/>
            <a:ext cx="504000" cy="180000"/>
          </a:xfrm>
          <a:prstGeom prst="rect">
            <a:avLst/>
          </a:prstGeom>
        </p:spPr>
        <p:txBody>
          <a:bodyPr vert="horz" lIns="0" tIns="0" rIns="0" bIns="0" rtlCol="0" anchor="b" anchorCtr="0"/>
          <a:lstStyle>
            <a:lvl1pPr algn="r">
              <a:defRPr sz="1200" b="1">
                <a:solidFill>
                  <a:schemeClr val="accent1"/>
                </a:solidFill>
              </a:defRPr>
            </a:lvl1pPr>
          </a:lstStyle>
          <a:p>
            <a:fld id="{A36854FA-307F-854E-96D4-DE585DB24BD3}" type="slidenum">
              <a:rPr lang="en-GB" noProof="0" smtClean="0"/>
              <a:pPr/>
              <a:t>‹#›</a:t>
            </a:fld>
            <a:endParaRPr lang="en-GB" noProof="0" dirty="0"/>
          </a:p>
        </p:txBody>
      </p:sp>
      <p:cxnSp>
        <p:nvCxnSpPr>
          <p:cNvPr id="7" name="Straight Connector 6">
            <a:extLst>
              <a:ext uri="{FF2B5EF4-FFF2-40B4-BE49-F238E27FC236}">
                <a16:creationId xmlns:a16="http://schemas.microsoft.com/office/drawing/2014/main" id="{DD557C23-2C1E-6744-965A-EB94DA68E1AC}"/>
              </a:ext>
            </a:extLst>
          </p:cNvPr>
          <p:cNvCxnSpPr/>
          <p:nvPr userDrawn="1"/>
        </p:nvCxnSpPr>
        <p:spPr>
          <a:xfrm>
            <a:off x="648000" y="396000"/>
            <a:ext cx="432000" cy="0"/>
          </a:xfrm>
          <a:prstGeom prst="line">
            <a:avLst/>
          </a:prstGeom>
          <a:ln w="30480" cap="rn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8408318"/>
      </p:ext>
    </p:extLst>
  </p:cSld>
  <p:clrMap bg1="lt1" tx1="dk1" bg2="lt2" tx2="dk2" accent1="accent1" accent2="accent2" accent3="accent3" accent4="accent4" accent5="accent5" accent6="accent6" hlink="hlink" folHlink="folHlink"/>
  <p:sldLayoutIdLst>
    <p:sldLayoutId id="2147483666" r:id="rId1"/>
    <p:sldLayoutId id="2147483662" r:id="rId2"/>
    <p:sldLayoutId id="2147483664" r:id="rId3"/>
    <p:sldLayoutId id="2147483684" r:id="rId4"/>
    <p:sldLayoutId id="2147483685" r:id="rId5"/>
    <p:sldLayoutId id="2147483667" r:id="rId6"/>
  </p:sldLayoutIdLst>
  <p:hf hdr="0" dt="0"/>
  <p:txStyles>
    <p:titleStyle>
      <a:lvl1pPr algn="l" defTabSz="914400" rtl="0" eaLnBrk="1" latinLnBrk="0" hangingPunct="1">
        <a:lnSpc>
          <a:spcPts val="3300"/>
        </a:lnSpc>
        <a:spcBef>
          <a:spcPct val="0"/>
        </a:spcBef>
        <a:buNone/>
        <a:defRPr sz="3000" b="0" i="0" kern="1200">
          <a:solidFill>
            <a:schemeClr val="tx2"/>
          </a:solidFill>
          <a:latin typeface="British Council Sans Headline" panose="020B0504020202020204" pitchFamily="34" charset="0"/>
          <a:ea typeface="+mj-ea"/>
          <a:cs typeface="British Council Sans Headline" panose="020B0504020202020204" pitchFamily="34" charset="0"/>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2200" b="1" kern="1200">
          <a:solidFill>
            <a:schemeClr val="accent1"/>
          </a:solidFill>
          <a:latin typeface="+mn-lt"/>
          <a:ea typeface="+mn-ea"/>
          <a:cs typeface="+mn-cs"/>
        </a:defRPr>
      </a:lvl1pPr>
      <a:lvl2pPr marL="0" indent="0" algn="l" defTabSz="914400" rtl="0" eaLnBrk="1" latinLnBrk="0" hangingPunct="1">
        <a:lnSpc>
          <a:spcPct val="100000"/>
        </a:lnSpc>
        <a:spcBef>
          <a:spcPts val="300"/>
        </a:spcBef>
        <a:spcAft>
          <a:spcPts val="600"/>
        </a:spcAft>
        <a:buFont typeface="Arial" panose="020B0604020202020204" pitchFamily="34" charset="0"/>
        <a:buNone/>
        <a:defRPr sz="2000" b="1"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180000" indent="-180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360000" indent="-180000" algn="l" defTabSz="914400" rtl="0" eaLnBrk="1" latinLnBrk="0" hangingPunct="1">
        <a:lnSpc>
          <a:spcPct val="100000"/>
        </a:lnSpc>
        <a:spcBef>
          <a:spcPts val="0"/>
        </a:spcBef>
        <a:spcAft>
          <a:spcPts val="600"/>
        </a:spcAft>
        <a:buClr>
          <a:schemeClr val="accent1"/>
        </a:buClr>
        <a:buFont typeface="British Council Sans" panose="020B05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8000" y="504000"/>
            <a:ext cx="10944000" cy="792000"/>
          </a:xfrm>
          <a:prstGeom prst="rect">
            <a:avLst/>
          </a:prstGeom>
        </p:spPr>
        <p:txBody>
          <a:bodyPr vert="horz" lIns="0" tIns="0" rIns="0" bIns="0" rtlCol="0" anchor="t" anchorCtr="0">
            <a:noAutofit/>
          </a:bodyPr>
          <a:lstStyle/>
          <a:p>
            <a:r>
              <a:rPr lang="en-US" dirty="0"/>
              <a:t>Click to edit Master title style</a:t>
            </a:r>
          </a:p>
        </p:txBody>
      </p:sp>
      <p:sp>
        <p:nvSpPr>
          <p:cNvPr id="3" name="Text Placeholder 2"/>
          <p:cNvSpPr>
            <a:spLocks noGrp="1"/>
          </p:cNvSpPr>
          <p:nvPr>
            <p:ph type="body" idx="1"/>
          </p:nvPr>
        </p:nvSpPr>
        <p:spPr>
          <a:xfrm>
            <a:off x="648000" y="1512000"/>
            <a:ext cx="10944000" cy="450000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a:t>
            </a:r>
            <a:r>
              <a:rPr lang="en-GB" noProof="0" dirty="0"/>
              <a:t>level</a:t>
            </a:r>
          </a:p>
          <a:p>
            <a:pPr lvl="4"/>
            <a:r>
              <a:rPr lang="en-US" dirty="0"/>
              <a:t>Fifth level</a:t>
            </a:r>
          </a:p>
        </p:txBody>
      </p:sp>
    </p:spTree>
    <p:extLst>
      <p:ext uri="{BB962C8B-B14F-4D97-AF65-F5344CB8AC3E}">
        <p14:creationId xmlns:p14="http://schemas.microsoft.com/office/powerpoint/2010/main" val="3762126171"/>
      </p:ext>
    </p:extLst>
  </p:cSld>
  <p:clrMap bg1="lt1" tx1="dk1" bg2="lt2" tx2="dk2" accent1="accent1" accent2="accent2" accent3="accent3" accent4="accent4" accent5="accent5" accent6="accent6" hlink="hlink" folHlink="folHlink"/>
  <p:sldLayoutIdLst>
    <p:sldLayoutId id="2147483708" r:id="rId1"/>
  </p:sldLayoutIdLst>
  <p:hf hdr="0" dt="0"/>
  <p:txStyles>
    <p:titleStyle>
      <a:lvl1pPr algn="l" defTabSz="914400" rtl="0" eaLnBrk="1" latinLnBrk="0" hangingPunct="1">
        <a:lnSpc>
          <a:spcPts val="3300"/>
        </a:lnSpc>
        <a:spcBef>
          <a:spcPct val="0"/>
        </a:spcBef>
        <a:buNone/>
        <a:defRPr sz="3000" b="0" i="0" kern="1200">
          <a:solidFill>
            <a:schemeClr val="tx2"/>
          </a:solidFill>
          <a:latin typeface="British Council Sans Headline" panose="020B0504020202020204" pitchFamily="34" charset="0"/>
          <a:ea typeface="+mj-ea"/>
          <a:cs typeface="British Council Sans Headline" panose="020B0504020202020204" pitchFamily="34" charset="0"/>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2200" b="1" kern="1200">
          <a:solidFill>
            <a:schemeClr val="accent1"/>
          </a:solidFill>
          <a:latin typeface="+mn-lt"/>
          <a:ea typeface="+mn-ea"/>
          <a:cs typeface="+mn-cs"/>
        </a:defRPr>
      </a:lvl1pPr>
      <a:lvl2pPr marL="0" indent="0" algn="l" defTabSz="914400" rtl="0" eaLnBrk="1" latinLnBrk="0" hangingPunct="1">
        <a:lnSpc>
          <a:spcPct val="100000"/>
        </a:lnSpc>
        <a:spcBef>
          <a:spcPts val="300"/>
        </a:spcBef>
        <a:spcAft>
          <a:spcPts val="600"/>
        </a:spcAft>
        <a:buFont typeface="Arial" panose="020B0604020202020204" pitchFamily="34" charset="0"/>
        <a:buNone/>
        <a:defRPr sz="2000" b="1"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180000" indent="-180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360000" indent="-180000" algn="l" defTabSz="914400" rtl="0" eaLnBrk="1" latinLnBrk="0" hangingPunct="1">
        <a:lnSpc>
          <a:spcPct val="100000"/>
        </a:lnSpc>
        <a:spcBef>
          <a:spcPts val="0"/>
        </a:spcBef>
        <a:spcAft>
          <a:spcPts val="600"/>
        </a:spcAft>
        <a:buClr>
          <a:schemeClr val="accent1"/>
        </a:buClr>
        <a:buFont typeface="British Council Sans" panose="020B05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906F040B-0B1A-1441-942C-BE62348984CF}"/>
              </a:ext>
            </a:extLst>
          </p:cNvPr>
          <p:cNvSpPr/>
          <p:nvPr userDrawn="1"/>
        </p:nvSpPr>
        <p:spPr>
          <a:xfrm>
            <a:off x="323998" y="1511994"/>
            <a:ext cx="7524002" cy="3600007"/>
          </a:xfrm>
          <a:custGeom>
            <a:avLst/>
            <a:gdLst>
              <a:gd name="connsiteX0" fmla="*/ 0 w 7524002"/>
              <a:gd name="connsiteY0" fmla="*/ 0 h 3600007"/>
              <a:gd name="connsiteX1" fmla="*/ 7524001 w 7524002"/>
              <a:gd name="connsiteY1" fmla="*/ 0 h 3600007"/>
              <a:gd name="connsiteX2" fmla="*/ 7524001 w 7524002"/>
              <a:gd name="connsiteY2" fmla="*/ 2987997 h 3600007"/>
              <a:gd name="connsiteX3" fmla="*/ 7524002 w 7524002"/>
              <a:gd name="connsiteY3" fmla="*/ 2988007 h 3600007"/>
              <a:gd name="connsiteX4" fmla="*/ 6912002 w 7524002"/>
              <a:gd name="connsiteY4" fmla="*/ 3600007 h 3600007"/>
              <a:gd name="connsiteX5" fmla="*/ 6912001 w 7524002"/>
              <a:gd name="connsiteY5" fmla="*/ 3600007 h 3600007"/>
              <a:gd name="connsiteX6" fmla="*/ 1 w 7524002"/>
              <a:gd name="connsiteY6" fmla="*/ 3600007 h 3600007"/>
              <a:gd name="connsiteX7" fmla="*/ 1 w 7524002"/>
              <a:gd name="connsiteY7" fmla="*/ 2988000 h 3600007"/>
              <a:gd name="connsiteX8" fmla="*/ 0 w 7524002"/>
              <a:gd name="connsiteY8" fmla="*/ 2988000 h 360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24002" h="3600007">
                <a:moveTo>
                  <a:pt x="0" y="0"/>
                </a:moveTo>
                <a:lnTo>
                  <a:pt x="7524001" y="0"/>
                </a:lnTo>
                <a:lnTo>
                  <a:pt x="7524001" y="2987997"/>
                </a:lnTo>
                <a:lnTo>
                  <a:pt x="7524002" y="2988007"/>
                </a:lnTo>
                <a:cubicBezTo>
                  <a:pt x="7524002" y="3326005"/>
                  <a:pt x="7250000" y="3600007"/>
                  <a:pt x="6912002" y="3600007"/>
                </a:cubicBezTo>
                <a:lnTo>
                  <a:pt x="6912001" y="3600007"/>
                </a:lnTo>
                <a:lnTo>
                  <a:pt x="1" y="3600007"/>
                </a:lnTo>
                <a:lnTo>
                  <a:pt x="1" y="2988000"/>
                </a:lnTo>
                <a:lnTo>
                  <a:pt x="0" y="2988000"/>
                </a:ln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2" name="Title Placeholder 1"/>
          <p:cNvSpPr>
            <a:spLocks noGrp="1"/>
          </p:cNvSpPr>
          <p:nvPr>
            <p:ph type="title"/>
          </p:nvPr>
        </p:nvSpPr>
        <p:spPr>
          <a:xfrm>
            <a:off x="648000" y="504000"/>
            <a:ext cx="10944000" cy="792000"/>
          </a:xfrm>
          <a:prstGeom prst="rect">
            <a:avLst/>
          </a:prstGeom>
        </p:spPr>
        <p:txBody>
          <a:bodyPr vert="horz" lIns="0" tIns="0" rIns="0" bIns="0" rtlCol="0" anchor="t" anchorCtr="0">
            <a:noAutofit/>
          </a:bodyPr>
          <a:lstStyle/>
          <a:p>
            <a:r>
              <a:rPr lang="en-US" dirty="0"/>
              <a:t>Click to edit Master title style</a:t>
            </a:r>
          </a:p>
        </p:txBody>
      </p:sp>
      <p:sp>
        <p:nvSpPr>
          <p:cNvPr id="3" name="Text Placeholder 2"/>
          <p:cNvSpPr>
            <a:spLocks noGrp="1"/>
          </p:cNvSpPr>
          <p:nvPr>
            <p:ph type="body" idx="1"/>
          </p:nvPr>
        </p:nvSpPr>
        <p:spPr>
          <a:xfrm>
            <a:off x="648000" y="1728000"/>
            <a:ext cx="6876000" cy="3096000"/>
          </a:xfrm>
          <a:prstGeom prst="rect">
            <a:avLst/>
          </a:prstGeom>
        </p:spPr>
        <p:txBody>
          <a:bodyPr vert="horz" lIns="0" tIns="0" rIns="0" bIns="0" rtlCol="0">
            <a:noAutofit/>
          </a:bodyPr>
          <a:lstStyle/>
          <a:p>
            <a:pPr lvl="0"/>
            <a:r>
              <a:rPr lang="en-US" dirty="0"/>
              <a:t>Edit </a:t>
            </a:r>
            <a:r>
              <a:rPr lang="en-GB" noProof="0" dirty="0"/>
              <a:t>Master</a:t>
            </a:r>
            <a:r>
              <a:rPr lang="en-US" dirty="0"/>
              <a:t>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F996C4A3-C656-FC49-BAFB-1E13EFFD2C99}"/>
              </a:ext>
            </a:extLst>
          </p:cNvPr>
          <p:cNvSpPr>
            <a:spLocks noGrp="1"/>
          </p:cNvSpPr>
          <p:nvPr>
            <p:ph type="ftr" sz="quarter" idx="3"/>
          </p:nvPr>
        </p:nvSpPr>
        <p:spPr>
          <a:xfrm>
            <a:off x="648000" y="6192000"/>
            <a:ext cx="10848000" cy="180000"/>
          </a:xfrm>
          <a:prstGeom prst="rect">
            <a:avLst/>
          </a:prstGeom>
        </p:spPr>
        <p:txBody>
          <a:bodyPr vert="horz" lIns="0" tIns="0" rIns="0" bIns="0" rtlCol="0" anchor="b" anchorCtr="0"/>
          <a:lstStyle>
            <a:lvl1pPr algn="l">
              <a:defRPr sz="1200" b="1">
                <a:solidFill>
                  <a:schemeClr val="tx1">
                    <a:tint val="75000"/>
                  </a:schemeClr>
                </a:solidFill>
              </a:defRPr>
            </a:lvl1pPr>
          </a:lstStyle>
          <a:p>
            <a:r>
              <a:rPr lang="en-GB" noProof="0" dirty="0"/>
              <a:t>www.britishcouncil.org</a:t>
            </a:r>
          </a:p>
        </p:txBody>
      </p:sp>
    </p:spTree>
    <p:extLst>
      <p:ext uri="{BB962C8B-B14F-4D97-AF65-F5344CB8AC3E}">
        <p14:creationId xmlns:p14="http://schemas.microsoft.com/office/powerpoint/2010/main" val="1024884216"/>
      </p:ext>
    </p:extLst>
  </p:cSld>
  <p:clrMap bg1="dk1" tx1="lt1" bg2="dk2" tx2="lt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Lst>
  <p:hf hdr="0" dt="0"/>
  <p:txStyles>
    <p:titleStyle>
      <a:lvl1pPr algn="l" defTabSz="914400" rtl="0" eaLnBrk="1" latinLnBrk="0" hangingPunct="1">
        <a:lnSpc>
          <a:spcPts val="3300"/>
        </a:lnSpc>
        <a:spcBef>
          <a:spcPct val="0"/>
        </a:spcBef>
        <a:buNone/>
        <a:defRPr sz="3000" b="0" i="0" kern="1200">
          <a:solidFill>
            <a:schemeClr val="tx1"/>
          </a:solidFill>
          <a:latin typeface="British Council Sans Headline" panose="020B0504020202020204" pitchFamily="34" charset="0"/>
          <a:ea typeface="+mj-ea"/>
          <a:cs typeface="British Council Sans Headline" panose="020B0504020202020204" pitchFamily="34" charset="0"/>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2200" b="1" kern="1200">
          <a:solidFill>
            <a:schemeClr val="tx1"/>
          </a:solidFill>
          <a:latin typeface="+mn-lt"/>
          <a:ea typeface="+mn-ea"/>
          <a:cs typeface="+mn-cs"/>
        </a:defRPr>
      </a:lvl1pPr>
      <a:lvl2pPr marL="0" indent="0" algn="l" defTabSz="914400" rtl="0" eaLnBrk="1" latinLnBrk="0" hangingPunct="1">
        <a:lnSpc>
          <a:spcPct val="100000"/>
        </a:lnSpc>
        <a:spcBef>
          <a:spcPts val="300"/>
        </a:spcBef>
        <a:spcAft>
          <a:spcPts val="600"/>
        </a:spcAft>
        <a:buFont typeface="Arial" panose="020B0604020202020204" pitchFamily="34" charset="0"/>
        <a:buNone/>
        <a:defRPr sz="2000" b="1"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180000" indent="-180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360000" indent="-180000" algn="l" defTabSz="914400" rtl="0" eaLnBrk="1" latinLnBrk="0" hangingPunct="1">
        <a:lnSpc>
          <a:spcPct val="100000"/>
        </a:lnSpc>
        <a:spcBef>
          <a:spcPts val="0"/>
        </a:spcBef>
        <a:spcAft>
          <a:spcPts val="600"/>
        </a:spcAft>
        <a:buClr>
          <a:schemeClr val="accent1"/>
        </a:buClr>
        <a:buFont typeface="British Council Sans" panose="020B05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hyperlink" Target="https://www.gov.uk/guidance/immigration-rules/appendix-student" TargetMode="External"/><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dirty="0"/>
              <a:t>www.britishcouncil.org</a:t>
            </a:r>
          </a:p>
        </p:txBody>
      </p:sp>
    </p:spTree>
    <p:extLst>
      <p:ext uri="{BB962C8B-B14F-4D97-AF65-F5344CB8AC3E}">
        <p14:creationId xmlns:p14="http://schemas.microsoft.com/office/powerpoint/2010/main" val="15695053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CFF02-86AC-4132-A4C7-8B9B63C386E9}"/>
              </a:ext>
            </a:extLst>
          </p:cNvPr>
          <p:cNvSpPr>
            <a:spLocks noGrp="1"/>
          </p:cNvSpPr>
          <p:nvPr>
            <p:ph type="title"/>
          </p:nvPr>
        </p:nvSpPr>
        <p:spPr>
          <a:xfrm>
            <a:off x="648000" y="488335"/>
            <a:ext cx="10944000" cy="792000"/>
          </a:xfrm>
        </p:spPr>
        <p:txBody>
          <a:bodyPr/>
          <a:lstStyle/>
          <a:p>
            <a:r>
              <a:rPr lang="en-GB" dirty="0"/>
              <a:t>Who can apply to the </a:t>
            </a:r>
            <a:r>
              <a:rPr lang="en-GB" dirty="0" err="1"/>
              <a:t>EoI</a:t>
            </a:r>
            <a:r>
              <a:rPr lang="en-GB" dirty="0"/>
              <a:t>?</a:t>
            </a:r>
          </a:p>
        </p:txBody>
      </p:sp>
      <p:sp>
        <p:nvSpPr>
          <p:cNvPr id="6" name="Footer Placeholder 5">
            <a:extLst>
              <a:ext uri="{FF2B5EF4-FFF2-40B4-BE49-F238E27FC236}">
                <a16:creationId xmlns:a16="http://schemas.microsoft.com/office/drawing/2014/main" id="{425BA5CE-1C50-F048-A7CA-9A88AB111991}"/>
              </a:ext>
            </a:extLst>
          </p:cNvPr>
          <p:cNvSpPr>
            <a:spLocks noGrp="1"/>
          </p:cNvSpPr>
          <p:nvPr>
            <p:ph type="ftr" sz="quarter" idx="11"/>
          </p:nvPr>
        </p:nvSpPr>
        <p:spPr/>
        <p:txBody>
          <a:bodyPr/>
          <a:lstStyle/>
          <a:p>
            <a:r>
              <a:rPr lang="en-GB" dirty="0"/>
              <a:t>www.britishcouncil.org</a:t>
            </a:r>
          </a:p>
        </p:txBody>
      </p:sp>
      <p:sp>
        <p:nvSpPr>
          <p:cNvPr id="7" name="Slide Number Placeholder 6">
            <a:extLst>
              <a:ext uri="{FF2B5EF4-FFF2-40B4-BE49-F238E27FC236}">
                <a16:creationId xmlns:a16="http://schemas.microsoft.com/office/drawing/2014/main" id="{4285B0FC-6AE1-6147-BAE0-4D75E3E08CC2}"/>
              </a:ext>
            </a:extLst>
          </p:cNvPr>
          <p:cNvSpPr>
            <a:spLocks noGrp="1"/>
          </p:cNvSpPr>
          <p:nvPr>
            <p:ph type="sldNum" sz="quarter" idx="12"/>
          </p:nvPr>
        </p:nvSpPr>
        <p:spPr/>
        <p:txBody>
          <a:bodyPr/>
          <a:lstStyle/>
          <a:p>
            <a:fld id="{A36854FA-307F-854E-96D4-DE585DB24BD3}" type="slidenum">
              <a:rPr lang="en-GB" smtClean="0"/>
              <a:pPr/>
              <a:t>10</a:t>
            </a:fld>
            <a:endParaRPr lang="en-GB" dirty="0"/>
          </a:p>
        </p:txBody>
      </p:sp>
      <p:sp>
        <p:nvSpPr>
          <p:cNvPr id="9" name="TextBox 8">
            <a:extLst>
              <a:ext uri="{FF2B5EF4-FFF2-40B4-BE49-F238E27FC236}">
                <a16:creationId xmlns:a16="http://schemas.microsoft.com/office/drawing/2014/main" id="{53807469-2389-4AAA-B180-2731D03D4B0F}"/>
              </a:ext>
            </a:extLst>
          </p:cNvPr>
          <p:cNvSpPr txBox="1"/>
          <p:nvPr/>
        </p:nvSpPr>
        <p:spPr>
          <a:xfrm>
            <a:off x="385543" y="1168218"/>
            <a:ext cx="11403686" cy="2758447"/>
          </a:xfrm>
          <a:prstGeom prst="rect">
            <a:avLst/>
          </a:prstGeom>
          <a:noFill/>
        </p:spPr>
        <p:txBody>
          <a:bodyPr wrap="square" rtlCol="0">
            <a:spAutoFit/>
          </a:bodyPr>
          <a:lstStyle/>
          <a:p>
            <a:pPr marL="342900" lvl="0" indent="-342900">
              <a:lnSpc>
                <a:spcPct val="115000"/>
              </a:lnSpc>
              <a:spcAft>
                <a:spcPts val="600"/>
              </a:spcAft>
              <a:buClr>
                <a:srgbClr val="00DCFF"/>
              </a:buClr>
              <a:buFont typeface="Symbol" panose="05050102010706020507" pitchFamily="18" charset="2"/>
              <a:buChar char=""/>
            </a:pPr>
            <a:r>
              <a:rPr lang="en-GB" sz="2400" dirty="0">
                <a:effectLst/>
                <a:latin typeface="Arial" panose="020B0604020202020204" pitchFamily="34" charset="0"/>
                <a:ea typeface="PMingLiU" panose="02020500000000000000" pitchFamily="18" charset="-120"/>
                <a:cs typeface="Arial" panose="020B0604020202020204" pitchFamily="34" charset="0"/>
              </a:rPr>
              <a:t>All participating institutions in </a:t>
            </a:r>
            <a:r>
              <a:rPr lang="en-GB" sz="2400" dirty="0">
                <a:latin typeface="Arial" panose="020B0604020202020204" pitchFamily="34" charset="0"/>
                <a:ea typeface="PMingLiU" panose="02020500000000000000" pitchFamily="18" charset="-120"/>
                <a:cs typeface="Arial" panose="020B0604020202020204" pitchFamily="34" charset="0"/>
              </a:rPr>
              <a:t>the </a:t>
            </a:r>
            <a:r>
              <a:rPr lang="en-GB" sz="2400" b="1" dirty="0">
                <a:latin typeface="Arial" panose="020B0604020202020204" pitchFamily="34" charset="0"/>
                <a:ea typeface="PMingLiU" panose="02020500000000000000" pitchFamily="18" charset="-120"/>
                <a:cs typeface="Arial" panose="020B0604020202020204" pitchFamily="34" charset="0"/>
              </a:rPr>
              <a:t>Masters</a:t>
            </a:r>
            <a:r>
              <a:rPr lang="en-GB" sz="2400" dirty="0">
                <a:latin typeface="Arial" panose="020B0604020202020204" pitchFamily="34" charset="0"/>
                <a:ea typeface="PMingLiU" panose="02020500000000000000" pitchFamily="18" charset="-120"/>
                <a:cs typeface="Arial" panose="020B0604020202020204" pitchFamily="34" charset="0"/>
              </a:rPr>
              <a:t> program </a:t>
            </a:r>
            <a:r>
              <a:rPr lang="en-GB" sz="2400" dirty="0">
                <a:effectLst/>
                <a:latin typeface="Arial" panose="020B0604020202020204" pitchFamily="34" charset="0"/>
                <a:ea typeface="PMingLiU" panose="02020500000000000000" pitchFamily="18" charset="-120"/>
                <a:cs typeface="Arial" panose="020B0604020202020204" pitchFamily="34" charset="0"/>
              </a:rPr>
              <a:t>must </a:t>
            </a:r>
            <a:r>
              <a:rPr lang="en-GB" sz="2400" dirty="0">
                <a:effectLst/>
                <a:latin typeface="Arial" panose="020B0604020202020204" pitchFamily="34" charset="0"/>
                <a:ea typeface="MS PGothic" panose="020B0600070205080204" pitchFamily="34" charset="-128"/>
                <a:cs typeface="Arial" panose="020B0604020202020204" pitchFamily="34" charset="0"/>
              </a:rPr>
              <a:t>be listed on the UK Home Office Register of Student Route Sponsors (approved Education Providers) </a:t>
            </a:r>
            <a:r>
              <a:rPr lang="en-GB" sz="2400" b="1" dirty="0">
                <a:effectLst/>
                <a:latin typeface="Arial" panose="020B0604020202020204" pitchFamily="34" charset="0"/>
                <a:ea typeface="MS PGothic" panose="020B0600070205080204" pitchFamily="34" charset="-128"/>
                <a:cs typeface="Arial" panose="020B0604020202020204" pitchFamily="34" charset="0"/>
              </a:rPr>
              <a:t>and</a:t>
            </a:r>
            <a:r>
              <a:rPr lang="en-GB" sz="2400" dirty="0">
                <a:effectLst/>
                <a:latin typeface="Arial" panose="020B0604020202020204" pitchFamily="34" charset="0"/>
                <a:ea typeface="MS PGothic" panose="020B0600070205080204" pitchFamily="34" charset="-128"/>
                <a:cs typeface="Arial" panose="020B0604020202020204" pitchFamily="34" charset="0"/>
              </a:rPr>
              <a:t> QAA/</a:t>
            </a:r>
            <a:r>
              <a:rPr lang="en-GB" sz="2400" dirty="0" err="1">
                <a:effectLst/>
                <a:latin typeface="Arial" panose="020B0604020202020204" pitchFamily="34" charset="0"/>
                <a:ea typeface="MS PGothic" panose="020B0600070205080204" pitchFamily="34" charset="-128"/>
                <a:cs typeface="Arial" panose="020B0604020202020204" pitchFamily="34" charset="0"/>
              </a:rPr>
              <a:t>OfS</a:t>
            </a:r>
            <a:r>
              <a:rPr lang="en-GB" sz="2400" dirty="0">
                <a:effectLst/>
                <a:latin typeface="Arial" panose="020B0604020202020204" pitchFamily="34" charset="0"/>
                <a:ea typeface="MS PGothic" panose="020B0600070205080204" pitchFamily="34" charset="-128"/>
                <a:cs typeface="Arial" panose="020B0604020202020204" pitchFamily="34" charset="0"/>
              </a:rPr>
              <a:t>/SFC/HEFCW/DfE inspected and approved</a:t>
            </a:r>
          </a:p>
          <a:p>
            <a:pPr lvl="0">
              <a:lnSpc>
                <a:spcPct val="115000"/>
              </a:lnSpc>
              <a:spcAft>
                <a:spcPts val="600"/>
              </a:spcAft>
              <a:buClr>
                <a:srgbClr val="00DCFF"/>
              </a:buClr>
            </a:pPr>
            <a:endParaRPr lang="en-GB" sz="2400" dirty="0">
              <a:effectLst/>
              <a:latin typeface="Arial" panose="020B0604020202020204" pitchFamily="34" charset="0"/>
              <a:ea typeface="MS PGothic" panose="020B0600070205080204" pitchFamily="34" charset="-128"/>
              <a:cs typeface="Arial" panose="020B0604020202020204" pitchFamily="34" charset="0"/>
            </a:endParaRPr>
          </a:p>
          <a:p>
            <a:pPr marL="342900" lvl="0" indent="-342900">
              <a:lnSpc>
                <a:spcPct val="115000"/>
              </a:lnSpc>
              <a:spcAft>
                <a:spcPts val="600"/>
              </a:spcAft>
              <a:buClr>
                <a:srgbClr val="00DCFF"/>
              </a:buClr>
              <a:buFont typeface="Symbol" panose="05050102010706020507" pitchFamily="18" charset="2"/>
              <a:buChar char=""/>
            </a:pPr>
            <a:r>
              <a:rPr lang="en-GB" sz="2400" dirty="0">
                <a:effectLst/>
                <a:latin typeface="Arial" panose="020B0604020202020204" pitchFamily="34" charset="0"/>
                <a:ea typeface="MS PGothic" panose="020B0600070205080204" pitchFamily="34" charset="-128"/>
                <a:cs typeface="Arial" panose="020B0604020202020204" pitchFamily="34" charset="0"/>
              </a:rPr>
              <a:t>Institutions applying to the </a:t>
            </a:r>
            <a:r>
              <a:rPr lang="en-GB" sz="2400" b="1" dirty="0">
                <a:effectLst/>
                <a:latin typeface="Arial" panose="020B0604020202020204" pitchFamily="34" charset="0"/>
                <a:ea typeface="MS PGothic" panose="020B0600070205080204" pitchFamily="34" charset="-128"/>
                <a:cs typeface="Arial" panose="020B0604020202020204" pitchFamily="34" charset="0"/>
              </a:rPr>
              <a:t>Early Academic Fellowship </a:t>
            </a:r>
            <a:r>
              <a:rPr lang="en-GB" sz="2400" dirty="0">
                <a:effectLst/>
                <a:latin typeface="Arial" panose="020B0604020202020204" pitchFamily="34" charset="0"/>
                <a:ea typeface="MS PGothic" panose="020B0600070205080204" pitchFamily="34" charset="-128"/>
                <a:cs typeface="Arial" panose="020B0604020202020204" pitchFamily="34" charset="0"/>
              </a:rPr>
              <a:t>must be UK Higher Education Institutions, or other UK institutions eligible to receive UKRI funding. </a:t>
            </a:r>
          </a:p>
        </p:txBody>
      </p:sp>
    </p:spTree>
    <p:extLst>
      <p:ext uri="{BB962C8B-B14F-4D97-AF65-F5344CB8AC3E}">
        <p14:creationId xmlns:p14="http://schemas.microsoft.com/office/powerpoint/2010/main" val="36895260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CFF02-86AC-4132-A4C7-8B9B63C386E9}"/>
              </a:ext>
            </a:extLst>
          </p:cNvPr>
          <p:cNvSpPr>
            <a:spLocks noGrp="1"/>
          </p:cNvSpPr>
          <p:nvPr>
            <p:ph type="title"/>
          </p:nvPr>
        </p:nvSpPr>
        <p:spPr>
          <a:xfrm>
            <a:off x="615386" y="488335"/>
            <a:ext cx="10944000" cy="792000"/>
          </a:xfrm>
        </p:spPr>
        <p:txBody>
          <a:bodyPr/>
          <a:lstStyle/>
          <a:p>
            <a:r>
              <a:rPr lang="en-GB" dirty="0"/>
              <a:t>What are the key dates?</a:t>
            </a:r>
          </a:p>
        </p:txBody>
      </p:sp>
      <p:sp>
        <p:nvSpPr>
          <p:cNvPr id="6" name="Footer Placeholder 5">
            <a:extLst>
              <a:ext uri="{FF2B5EF4-FFF2-40B4-BE49-F238E27FC236}">
                <a16:creationId xmlns:a16="http://schemas.microsoft.com/office/drawing/2014/main" id="{425BA5CE-1C50-F048-A7CA-9A88AB111991}"/>
              </a:ext>
            </a:extLst>
          </p:cNvPr>
          <p:cNvSpPr>
            <a:spLocks noGrp="1"/>
          </p:cNvSpPr>
          <p:nvPr>
            <p:ph type="ftr" sz="quarter" idx="11"/>
          </p:nvPr>
        </p:nvSpPr>
        <p:spPr/>
        <p:txBody>
          <a:bodyPr/>
          <a:lstStyle/>
          <a:p>
            <a:r>
              <a:rPr lang="en-GB" dirty="0"/>
              <a:t>www.britishcouncil.org</a:t>
            </a:r>
          </a:p>
        </p:txBody>
      </p:sp>
      <p:sp>
        <p:nvSpPr>
          <p:cNvPr id="7" name="Slide Number Placeholder 6">
            <a:extLst>
              <a:ext uri="{FF2B5EF4-FFF2-40B4-BE49-F238E27FC236}">
                <a16:creationId xmlns:a16="http://schemas.microsoft.com/office/drawing/2014/main" id="{4285B0FC-6AE1-6147-BAE0-4D75E3E08CC2}"/>
              </a:ext>
            </a:extLst>
          </p:cNvPr>
          <p:cNvSpPr>
            <a:spLocks noGrp="1"/>
          </p:cNvSpPr>
          <p:nvPr>
            <p:ph type="sldNum" sz="quarter" idx="12"/>
          </p:nvPr>
        </p:nvSpPr>
        <p:spPr/>
        <p:txBody>
          <a:bodyPr/>
          <a:lstStyle/>
          <a:p>
            <a:fld id="{A36854FA-307F-854E-96D4-DE585DB24BD3}" type="slidenum">
              <a:rPr lang="en-GB" smtClean="0"/>
              <a:pPr/>
              <a:t>11</a:t>
            </a:fld>
            <a:endParaRPr lang="en-GB" dirty="0"/>
          </a:p>
        </p:txBody>
      </p:sp>
      <p:sp>
        <p:nvSpPr>
          <p:cNvPr id="9" name="TextBox 8">
            <a:extLst>
              <a:ext uri="{FF2B5EF4-FFF2-40B4-BE49-F238E27FC236}">
                <a16:creationId xmlns:a16="http://schemas.microsoft.com/office/drawing/2014/main" id="{53807469-2389-4AAA-B180-2731D03D4B0F}"/>
              </a:ext>
            </a:extLst>
          </p:cNvPr>
          <p:cNvSpPr txBox="1"/>
          <p:nvPr/>
        </p:nvSpPr>
        <p:spPr>
          <a:xfrm>
            <a:off x="385543" y="1168218"/>
            <a:ext cx="11403686" cy="3897157"/>
          </a:xfrm>
          <a:prstGeom prst="rect">
            <a:avLst/>
          </a:prstGeom>
          <a:noFill/>
        </p:spPr>
        <p:txBody>
          <a:bodyPr wrap="square" rtlCol="0">
            <a:spAutoFit/>
          </a:bodyPr>
          <a:lstStyle/>
          <a:p>
            <a:pPr lvl="0">
              <a:lnSpc>
                <a:spcPct val="150000"/>
              </a:lnSpc>
            </a:pPr>
            <a:endParaRPr lang="es-CL" sz="2400" dirty="0"/>
          </a:p>
          <a:p>
            <a:pPr marL="342900" lvl="0" indent="-342900">
              <a:lnSpc>
                <a:spcPct val="150000"/>
              </a:lnSpc>
              <a:buFont typeface="Arial" panose="020B0604020202020204" pitchFamily="34" charset="0"/>
              <a:buChar char="•"/>
            </a:pPr>
            <a:r>
              <a:rPr lang="en-GB" sz="2400" dirty="0"/>
              <a:t>Oct 8		Last day for questions</a:t>
            </a:r>
          </a:p>
          <a:p>
            <a:pPr marL="342900" lvl="0" indent="-342900">
              <a:lnSpc>
                <a:spcPct val="150000"/>
              </a:lnSpc>
              <a:buFont typeface="Arial" panose="020B0604020202020204" pitchFamily="34" charset="0"/>
              <a:buChar char="•"/>
            </a:pPr>
            <a:r>
              <a:rPr lang="en-GB" sz="2400" dirty="0"/>
              <a:t>Oct 15		Deadline for applications</a:t>
            </a:r>
          </a:p>
          <a:p>
            <a:pPr marL="342900" lvl="0" indent="-342900">
              <a:lnSpc>
                <a:spcPct val="150000"/>
              </a:lnSpc>
              <a:buFont typeface="Arial" panose="020B0604020202020204" pitchFamily="34" charset="0"/>
              <a:buChar char="•"/>
            </a:pPr>
            <a:r>
              <a:rPr lang="en-GB" sz="2400" dirty="0"/>
              <a:t>Oct 29		Announce to HEI &amp; RI</a:t>
            </a:r>
          </a:p>
          <a:p>
            <a:pPr marL="342900" lvl="0" indent="-342900">
              <a:lnSpc>
                <a:spcPct val="150000"/>
              </a:lnSpc>
              <a:buFont typeface="Arial" panose="020B0604020202020204" pitchFamily="34" charset="0"/>
              <a:buChar char="•"/>
            </a:pPr>
            <a:r>
              <a:rPr lang="en-GB" sz="2400" dirty="0"/>
              <a:t>Nov 26		Deadline for Grant Agreements</a:t>
            </a:r>
          </a:p>
          <a:p>
            <a:pPr marL="342900" lvl="0" indent="-342900">
              <a:lnSpc>
                <a:spcPct val="150000"/>
              </a:lnSpc>
              <a:buFont typeface="Arial" panose="020B0604020202020204" pitchFamily="34" charset="0"/>
              <a:buChar char="•"/>
            </a:pPr>
            <a:r>
              <a:rPr lang="en-GB" sz="2400" dirty="0" err="1"/>
              <a:t>Dic</a:t>
            </a:r>
            <a:r>
              <a:rPr lang="en-GB" sz="2400" dirty="0"/>
              <a:t> 1		Launch of Scholarship</a:t>
            </a:r>
          </a:p>
          <a:p>
            <a:pPr marL="342900" lvl="0" indent="-342900">
              <a:lnSpc>
                <a:spcPct val="150000"/>
              </a:lnSpc>
              <a:buFont typeface="Arial" panose="020B0604020202020204" pitchFamily="34" charset="0"/>
              <a:buChar char="•"/>
            </a:pPr>
            <a:endParaRPr lang="en-GB" sz="2400" dirty="0"/>
          </a:p>
        </p:txBody>
      </p:sp>
    </p:spTree>
    <p:extLst>
      <p:ext uri="{BB962C8B-B14F-4D97-AF65-F5344CB8AC3E}">
        <p14:creationId xmlns:p14="http://schemas.microsoft.com/office/powerpoint/2010/main" val="20231138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CFF02-86AC-4132-A4C7-8B9B63C386E9}"/>
              </a:ext>
            </a:extLst>
          </p:cNvPr>
          <p:cNvSpPr>
            <a:spLocks noGrp="1"/>
          </p:cNvSpPr>
          <p:nvPr>
            <p:ph type="title"/>
          </p:nvPr>
        </p:nvSpPr>
        <p:spPr>
          <a:xfrm>
            <a:off x="615386" y="488335"/>
            <a:ext cx="10944000" cy="792000"/>
          </a:xfrm>
        </p:spPr>
        <p:txBody>
          <a:bodyPr/>
          <a:lstStyle/>
          <a:p>
            <a:r>
              <a:rPr lang="en-GB" dirty="0"/>
              <a:t>Is this presentation recorded?</a:t>
            </a:r>
          </a:p>
        </p:txBody>
      </p:sp>
      <p:sp>
        <p:nvSpPr>
          <p:cNvPr id="6" name="Footer Placeholder 5">
            <a:extLst>
              <a:ext uri="{FF2B5EF4-FFF2-40B4-BE49-F238E27FC236}">
                <a16:creationId xmlns:a16="http://schemas.microsoft.com/office/drawing/2014/main" id="{425BA5CE-1C50-F048-A7CA-9A88AB111991}"/>
              </a:ext>
            </a:extLst>
          </p:cNvPr>
          <p:cNvSpPr>
            <a:spLocks noGrp="1"/>
          </p:cNvSpPr>
          <p:nvPr>
            <p:ph type="ftr" sz="quarter" idx="11"/>
          </p:nvPr>
        </p:nvSpPr>
        <p:spPr/>
        <p:txBody>
          <a:bodyPr/>
          <a:lstStyle/>
          <a:p>
            <a:r>
              <a:rPr lang="en-GB" dirty="0"/>
              <a:t>www.britishcouncil.org</a:t>
            </a:r>
          </a:p>
        </p:txBody>
      </p:sp>
      <p:sp>
        <p:nvSpPr>
          <p:cNvPr id="7" name="Slide Number Placeholder 6">
            <a:extLst>
              <a:ext uri="{FF2B5EF4-FFF2-40B4-BE49-F238E27FC236}">
                <a16:creationId xmlns:a16="http://schemas.microsoft.com/office/drawing/2014/main" id="{4285B0FC-6AE1-6147-BAE0-4D75E3E08CC2}"/>
              </a:ext>
            </a:extLst>
          </p:cNvPr>
          <p:cNvSpPr>
            <a:spLocks noGrp="1"/>
          </p:cNvSpPr>
          <p:nvPr>
            <p:ph type="sldNum" sz="quarter" idx="12"/>
          </p:nvPr>
        </p:nvSpPr>
        <p:spPr/>
        <p:txBody>
          <a:bodyPr/>
          <a:lstStyle/>
          <a:p>
            <a:fld id="{A36854FA-307F-854E-96D4-DE585DB24BD3}" type="slidenum">
              <a:rPr lang="en-GB" smtClean="0"/>
              <a:pPr/>
              <a:t>12</a:t>
            </a:fld>
            <a:endParaRPr lang="en-GB" dirty="0"/>
          </a:p>
        </p:txBody>
      </p:sp>
      <p:sp>
        <p:nvSpPr>
          <p:cNvPr id="9" name="TextBox 8">
            <a:extLst>
              <a:ext uri="{FF2B5EF4-FFF2-40B4-BE49-F238E27FC236}">
                <a16:creationId xmlns:a16="http://schemas.microsoft.com/office/drawing/2014/main" id="{53807469-2389-4AAA-B180-2731D03D4B0F}"/>
              </a:ext>
            </a:extLst>
          </p:cNvPr>
          <p:cNvSpPr txBox="1"/>
          <p:nvPr/>
        </p:nvSpPr>
        <p:spPr>
          <a:xfrm>
            <a:off x="385543" y="1168218"/>
            <a:ext cx="11403686" cy="573170"/>
          </a:xfrm>
          <a:prstGeom prst="rect">
            <a:avLst/>
          </a:prstGeom>
          <a:noFill/>
        </p:spPr>
        <p:txBody>
          <a:bodyPr wrap="square" rtlCol="0">
            <a:spAutoFit/>
          </a:bodyPr>
          <a:lstStyle/>
          <a:p>
            <a:pPr lvl="0">
              <a:lnSpc>
                <a:spcPct val="150000"/>
              </a:lnSpc>
            </a:pPr>
            <a:r>
              <a:rPr lang="es-CL" sz="2400" dirty="0"/>
              <a:t>Y</a:t>
            </a:r>
            <a:r>
              <a:rPr lang="en-GB" sz="2400" dirty="0"/>
              <a:t>es, it will be available on our Webpage shortly. </a:t>
            </a:r>
            <a:endParaRPr lang="es-CL" sz="2400" dirty="0"/>
          </a:p>
        </p:txBody>
      </p:sp>
      <p:sp>
        <p:nvSpPr>
          <p:cNvPr id="8" name="Title 1">
            <a:extLst>
              <a:ext uri="{FF2B5EF4-FFF2-40B4-BE49-F238E27FC236}">
                <a16:creationId xmlns:a16="http://schemas.microsoft.com/office/drawing/2014/main" id="{DC11A50A-7687-417A-9135-65F134FD1A9B}"/>
              </a:ext>
            </a:extLst>
          </p:cNvPr>
          <p:cNvSpPr txBox="1">
            <a:spLocks/>
          </p:cNvSpPr>
          <p:nvPr/>
        </p:nvSpPr>
        <p:spPr>
          <a:xfrm>
            <a:off x="648000" y="2600164"/>
            <a:ext cx="10944000" cy="792000"/>
          </a:xfrm>
          <a:prstGeom prst="rect">
            <a:avLst/>
          </a:prstGeom>
        </p:spPr>
        <p:txBody>
          <a:bodyPr vert="horz" lIns="0" tIns="0" rIns="0" bIns="0" rtlCol="0" anchor="t" anchorCtr="0">
            <a:noAutofit/>
          </a:bodyPr>
          <a:lstStyle>
            <a:lvl1pPr algn="l" defTabSz="914400" rtl="0" eaLnBrk="1" latinLnBrk="0" hangingPunct="1">
              <a:lnSpc>
                <a:spcPts val="3300"/>
              </a:lnSpc>
              <a:spcBef>
                <a:spcPct val="0"/>
              </a:spcBef>
              <a:buNone/>
              <a:defRPr sz="3000" b="0" i="0" kern="1200">
                <a:solidFill>
                  <a:schemeClr val="tx2"/>
                </a:solidFill>
                <a:latin typeface="British Council Sans Headline" panose="020B0504020202020204" pitchFamily="34" charset="0"/>
                <a:ea typeface="+mj-ea"/>
                <a:cs typeface="British Council Sans Headline" panose="020B0504020202020204" pitchFamily="34" charset="0"/>
              </a:defRPr>
            </a:lvl1pPr>
          </a:lstStyle>
          <a:p>
            <a:r>
              <a:rPr lang="en-GB" dirty="0"/>
              <a:t>Which email can I ask additional questions to?</a:t>
            </a:r>
          </a:p>
        </p:txBody>
      </p:sp>
      <p:sp>
        <p:nvSpPr>
          <p:cNvPr id="10" name="TextBox 9">
            <a:extLst>
              <a:ext uri="{FF2B5EF4-FFF2-40B4-BE49-F238E27FC236}">
                <a16:creationId xmlns:a16="http://schemas.microsoft.com/office/drawing/2014/main" id="{C2FC790F-3F5B-4BCB-B1E2-2917EB875E24}"/>
              </a:ext>
            </a:extLst>
          </p:cNvPr>
          <p:cNvSpPr txBox="1"/>
          <p:nvPr/>
        </p:nvSpPr>
        <p:spPr>
          <a:xfrm>
            <a:off x="418157" y="3546063"/>
            <a:ext cx="11403686" cy="573170"/>
          </a:xfrm>
          <a:prstGeom prst="rect">
            <a:avLst/>
          </a:prstGeom>
          <a:noFill/>
        </p:spPr>
        <p:txBody>
          <a:bodyPr wrap="square" rtlCol="0">
            <a:spAutoFit/>
          </a:bodyPr>
          <a:lstStyle/>
          <a:p>
            <a:pPr lvl="0">
              <a:lnSpc>
                <a:spcPct val="150000"/>
              </a:lnSpc>
            </a:pPr>
            <a:r>
              <a:rPr lang="es-CL" sz="2400" dirty="0"/>
              <a:t>Uk.scholarships@britishcouncil.org</a:t>
            </a:r>
          </a:p>
        </p:txBody>
      </p:sp>
    </p:spTree>
    <p:extLst>
      <p:ext uri="{BB962C8B-B14F-4D97-AF65-F5344CB8AC3E}">
        <p14:creationId xmlns:p14="http://schemas.microsoft.com/office/powerpoint/2010/main" val="39289843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4C903ED8-F2B0-8C45-A0F3-37C726DC5FC7}"/>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FFFFFF">
                    <a:tint val="75000"/>
                  </a:srgbClr>
                </a:solidFill>
                <a:effectLst/>
                <a:uLnTx/>
                <a:uFillTx/>
                <a:latin typeface="British Council Sans"/>
                <a:ea typeface="+mn-ea"/>
                <a:cs typeface="+mn-cs"/>
              </a:rPr>
              <a:t>www.britishcouncil.org</a:t>
            </a:r>
          </a:p>
        </p:txBody>
      </p:sp>
      <p:sp>
        <p:nvSpPr>
          <p:cNvPr id="3" name="Title 2">
            <a:extLst>
              <a:ext uri="{FF2B5EF4-FFF2-40B4-BE49-F238E27FC236}">
                <a16:creationId xmlns:a16="http://schemas.microsoft.com/office/drawing/2014/main" id="{7D20EECE-C9B7-4DB3-9E2A-A8B2081A722B}"/>
              </a:ext>
            </a:extLst>
          </p:cNvPr>
          <p:cNvSpPr>
            <a:spLocks noGrp="1"/>
          </p:cNvSpPr>
          <p:nvPr>
            <p:ph type="ctrTitle"/>
          </p:nvPr>
        </p:nvSpPr>
        <p:spPr>
          <a:xfrm>
            <a:off x="647999" y="1727999"/>
            <a:ext cx="8398029" cy="2354143"/>
          </a:xfrm>
        </p:spPr>
        <p:txBody>
          <a:bodyPr/>
          <a:lstStyle/>
          <a:p>
            <a:r>
              <a:rPr lang="en-GB" sz="6000" dirty="0"/>
              <a:t>Info Session</a:t>
            </a:r>
            <a:br>
              <a:rPr lang="en-GB" sz="6000" dirty="0"/>
            </a:br>
            <a:r>
              <a:rPr lang="en-GB" sz="3200" dirty="0"/>
              <a:t>UK Institutions </a:t>
            </a:r>
            <a:r>
              <a:rPr lang="en-GB" sz="3200" dirty="0" err="1"/>
              <a:t>EoI</a:t>
            </a:r>
            <a:r>
              <a:rPr lang="en-GB" sz="3200" dirty="0"/>
              <a:t> </a:t>
            </a:r>
            <a:br>
              <a:rPr lang="en-GB" sz="3200" dirty="0"/>
            </a:br>
            <a:r>
              <a:rPr lang="en-GB" sz="3200" dirty="0"/>
              <a:t>30</a:t>
            </a:r>
            <a:r>
              <a:rPr lang="en-GB" sz="3200" baseline="30000" dirty="0"/>
              <a:t>th</a:t>
            </a:r>
            <a:r>
              <a:rPr lang="en-GB" sz="3200" dirty="0"/>
              <a:t> September 2021</a:t>
            </a:r>
            <a:endParaRPr lang="en-GB" sz="6000" dirty="0"/>
          </a:p>
        </p:txBody>
      </p:sp>
      <p:pic>
        <p:nvPicPr>
          <p:cNvPr id="8" name="Picture 7">
            <a:extLst>
              <a:ext uri="{FF2B5EF4-FFF2-40B4-BE49-F238E27FC236}">
                <a16:creationId xmlns:a16="http://schemas.microsoft.com/office/drawing/2014/main" id="{7BEFB4BA-0496-47C4-AF00-85C9C4CDD5B6}"/>
              </a:ext>
            </a:extLst>
          </p:cNvPr>
          <p:cNvPicPr>
            <a:picLocks noChangeAspect="1"/>
          </p:cNvPicPr>
          <p:nvPr/>
        </p:nvPicPr>
        <p:blipFill rotWithShape="1">
          <a:blip r:embed="rId2"/>
          <a:srcRect b="82924"/>
          <a:stretch/>
        </p:blipFill>
        <p:spPr>
          <a:xfrm>
            <a:off x="445634" y="259895"/>
            <a:ext cx="7508790" cy="899434"/>
          </a:xfrm>
          <a:prstGeom prst="rect">
            <a:avLst/>
          </a:prstGeom>
        </p:spPr>
      </p:pic>
      <p:pic>
        <p:nvPicPr>
          <p:cNvPr id="9" name="Picture 8">
            <a:extLst>
              <a:ext uri="{FF2B5EF4-FFF2-40B4-BE49-F238E27FC236}">
                <a16:creationId xmlns:a16="http://schemas.microsoft.com/office/drawing/2014/main" id="{287530C5-A7C1-457D-B016-FF7495C690A2}"/>
              </a:ext>
            </a:extLst>
          </p:cNvPr>
          <p:cNvPicPr>
            <a:picLocks noChangeAspect="1"/>
          </p:cNvPicPr>
          <p:nvPr/>
        </p:nvPicPr>
        <p:blipFill rotWithShape="1">
          <a:blip r:embed="rId2"/>
          <a:srcRect t="20175"/>
          <a:stretch/>
        </p:blipFill>
        <p:spPr>
          <a:xfrm>
            <a:off x="8038758" y="4082142"/>
            <a:ext cx="3457242" cy="1935937"/>
          </a:xfrm>
          <a:prstGeom prst="rect">
            <a:avLst/>
          </a:prstGeom>
        </p:spPr>
      </p:pic>
    </p:spTree>
    <p:extLst>
      <p:ext uri="{BB962C8B-B14F-4D97-AF65-F5344CB8AC3E}">
        <p14:creationId xmlns:p14="http://schemas.microsoft.com/office/powerpoint/2010/main" val="19417887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4C903ED8-F2B0-8C45-A0F3-37C726DC5FC7}"/>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FFFFFF">
                    <a:tint val="75000"/>
                  </a:srgbClr>
                </a:solidFill>
                <a:effectLst/>
                <a:uLnTx/>
                <a:uFillTx/>
                <a:latin typeface="British Council Sans"/>
                <a:ea typeface="+mn-ea"/>
                <a:cs typeface="+mn-cs"/>
              </a:rPr>
              <a:t>www.britishcouncil.org</a:t>
            </a:r>
          </a:p>
        </p:txBody>
      </p:sp>
      <p:sp>
        <p:nvSpPr>
          <p:cNvPr id="3" name="Title 2">
            <a:extLst>
              <a:ext uri="{FF2B5EF4-FFF2-40B4-BE49-F238E27FC236}">
                <a16:creationId xmlns:a16="http://schemas.microsoft.com/office/drawing/2014/main" id="{7D20EECE-C9B7-4DB3-9E2A-A8B2081A722B}"/>
              </a:ext>
            </a:extLst>
          </p:cNvPr>
          <p:cNvSpPr>
            <a:spLocks noGrp="1"/>
          </p:cNvSpPr>
          <p:nvPr>
            <p:ph type="ctrTitle"/>
          </p:nvPr>
        </p:nvSpPr>
        <p:spPr>
          <a:xfrm>
            <a:off x="445634" y="1540613"/>
            <a:ext cx="7508790" cy="2354143"/>
          </a:xfrm>
        </p:spPr>
        <p:txBody>
          <a:bodyPr/>
          <a:lstStyle/>
          <a:p>
            <a:br>
              <a:rPr lang="en-GB" sz="4400" dirty="0"/>
            </a:br>
            <a:r>
              <a:rPr lang="en-GB" sz="6000" dirty="0"/>
              <a:t>Frequently Asked Questions</a:t>
            </a:r>
          </a:p>
        </p:txBody>
      </p:sp>
      <p:pic>
        <p:nvPicPr>
          <p:cNvPr id="8" name="Picture 7">
            <a:extLst>
              <a:ext uri="{FF2B5EF4-FFF2-40B4-BE49-F238E27FC236}">
                <a16:creationId xmlns:a16="http://schemas.microsoft.com/office/drawing/2014/main" id="{7BEFB4BA-0496-47C4-AF00-85C9C4CDD5B6}"/>
              </a:ext>
            </a:extLst>
          </p:cNvPr>
          <p:cNvPicPr>
            <a:picLocks noChangeAspect="1"/>
          </p:cNvPicPr>
          <p:nvPr/>
        </p:nvPicPr>
        <p:blipFill rotWithShape="1">
          <a:blip r:embed="rId3"/>
          <a:srcRect b="82924"/>
          <a:stretch/>
        </p:blipFill>
        <p:spPr>
          <a:xfrm>
            <a:off x="445634" y="259895"/>
            <a:ext cx="7508790" cy="899434"/>
          </a:xfrm>
          <a:prstGeom prst="rect">
            <a:avLst/>
          </a:prstGeom>
        </p:spPr>
      </p:pic>
      <p:pic>
        <p:nvPicPr>
          <p:cNvPr id="9" name="Picture 8">
            <a:extLst>
              <a:ext uri="{FF2B5EF4-FFF2-40B4-BE49-F238E27FC236}">
                <a16:creationId xmlns:a16="http://schemas.microsoft.com/office/drawing/2014/main" id="{287530C5-A7C1-457D-B016-FF7495C690A2}"/>
              </a:ext>
            </a:extLst>
          </p:cNvPr>
          <p:cNvPicPr>
            <a:picLocks noChangeAspect="1"/>
          </p:cNvPicPr>
          <p:nvPr/>
        </p:nvPicPr>
        <p:blipFill rotWithShape="1">
          <a:blip r:embed="rId3"/>
          <a:srcRect t="20175"/>
          <a:stretch/>
        </p:blipFill>
        <p:spPr>
          <a:xfrm>
            <a:off x="8038758" y="4082142"/>
            <a:ext cx="3457242" cy="1935937"/>
          </a:xfrm>
          <a:prstGeom prst="rect">
            <a:avLst/>
          </a:prstGeom>
        </p:spPr>
      </p:pic>
    </p:spTree>
    <p:extLst>
      <p:ext uri="{BB962C8B-B14F-4D97-AF65-F5344CB8AC3E}">
        <p14:creationId xmlns:p14="http://schemas.microsoft.com/office/powerpoint/2010/main" val="22942558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CFF02-86AC-4132-A4C7-8B9B63C386E9}"/>
              </a:ext>
            </a:extLst>
          </p:cNvPr>
          <p:cNvSpPr>
            <a:spLocks noGrp="1"/>
          </p:cNvSpPr>
          <p:nvPr>
            <p:ph type="title"/>
          </p:nvPr>
        </p:nvSpPr>
        <p:spPr>
          <a:xfrm>
            <a:off x="615386" y="488335"/>
            <a:ext cx="10944000" cy="792000"/>
          </a:xfrm>
        </p:spPr>
        <p:txBody>
          <a:bodyPr/>
          <a:lstStyle/>
          <a:p>
            <a:r>
              <a:rPr lang="en-GB" dirty="0"/>
              <a:t>How many cohorts will be financed?</a:t>
            </a:r>
          </a:p>
        </p:txBody>
      </p:sp>
      <p:sp>
        <p:nvSpPr>
          <p:cNvPr id="6" name="Footer Placeholder 5">
            <a:extLst>
              <a:ext uri="{FF2B5EF4-FFF2-40B4-BE49-F238E27FC236}">
                <a16:creationId xmlns:a16="http://schemas.microsoft.com/office/drawing/2014/main" id="{425BA5CE-1C50-F048-A7CA-9A88AB111991}"/>
              </a:ext>
            </a:extLst>
          </p:cNvPr>
          <p:cNvSpPr>
            <a:spLocks noGrp="1"/>
          </p:cNvSpPr>
          <p:nvPr>
            <p:ph type="ftr" sz="quarter" idx="11"/>
          </p:nvPr>
        </p:nvSpPr>
        <p:spPr/>
        <p:txBody>
          <a:bodyPr/>
          <a:lstStyle/>
          <a:p>
            <a:r>
              <a:rPr lang="en-GB" dirty="0"/>
              <a:t>www.britishcouncil.org</a:t>
            </a:r>
          </a:p>
        </p:txBody>
      </p:sp>
      <p:sp>
        <p:nvSpPr>
          <p:cNvPr id="7" name="Slide Number Placeholder 6">
            <a:extLst>
              <a:ext uri="{FF2B5EF4-FFF2-40B4-BE49-F238E27FC236}">
                <a16:creationId xmlns:a16="http://schemas.microsoft.com/office/drawing/2014/main" id="{4285B0FC-6AE1-6147-BAE0-4D75E3E08CC2}"/>
              </a:ext>
            </a:extLst>
          </p:cNvPr>
          <p:cNvSpPr>
            <a:spLocks noGrp="1"/>
          </p:cNvSpPr>
          <p:nvPr>
            <p:ph type="sldNum" sz="quarter" idx="12"/>
          </p:nvPr>
        </p:nvSpPr>
        <p:spPr/>
        <p:txBody>
          <a:bodyPr/>
          <a:lstStyle/>
          <a:p>
            <a:fld id="{A36854FA-307F-854E-96D4-DE585DB24BD3}" type="slidenum">
              <a:rPr lang="en-GB" smtClean="0"/>
              <a:pPr/>
              <a:t>4</a:t>
            </a:fld>
            <a:endParaRPr lang="en-GB" dirty="0"/>
          </a:p>
        </p:txBody>
      </p:sp>
      <p:sp>
        <p:nvSpPr>
          <p:cNvPr id="9" name="TextBox 8">
            <a:extLst>
              <a:ext uri="{FF2B5EF4-FFF2-40B4-BE49-F238E27FC236}">
                <a16:creationId xmlns:a16="http://schemas.microsoft.com/office/drawing/2014/main" id="{53807469-2389-4AAA-B180-2731D03D4B0F}"/>
              </a:ext>
            </a:extLst>
          </p:cNvPr>
          <p:cNvSpPr txBox="1"/>
          <p:nvPr/>
        </p:nvSpPr>
        <p:spPr>
          <a:xfrm>
            <a:off x="632614" y="1280335"/>
            <a:ext cx="11403686" cy="830997"/>
          </a:xfrm>
          <a:prstGeom prst="rect">
            <a:avLst/>
          </a:prstGeom>
          <a:noFill/>
        </p:spPr>
        <p:txBody>
          <a:bodyPr wrap="square" rtlCol="0">
            <a:spAutoFit/>
          </a:bodyPr>
          <a:lstStyle/>
          <a:p>
            <a:pPr lvl="0"/>
            <a:r>
              <a:rPr lang="es-CL" sz="2400" dirty="0"/>
              <a:t>British Council has </a:t>
            </a:r>
            <a:r>
              <a:rPr lang="es-CL" sz="2400" dirty="0" err="1"/>
              <a:t>secured</a:t>
            </a:r>
            <a:r>
              <a:rPr lang="es-CL" sz="2400" dirty="0"/>
              <a:t> </a:t>
            </a:r>
            <a:r>
              <a:rPr lang="es-CL" sz="2400" dirty="0" err="1"/>
              <a:t>funding</a:t>
            </a:r>
            <a:r>
              <a:rPr lang="es-CL" sz="2400" dirty="0"/>
              <a:t> </a:t>
            </a:r>
            <a:r>
              <a:rPr lang="es-CL" sz="2400" dirty="0" err="1"/>
              <a:t>to</a:t>
            </a:r>
            <a:r>
              <a:rPr lang="es-CL" sz="2400" dirty="0"/>
              <a:t> </a:t>
            </a:r>
            <a:r>
              <a:rPr lang="es-CL" sz="2400" dirty="0" err="1"/>
              <a:t>finance</a:t>
            </a:r>
            <a:r>
              <a:rPr lang="es-CL" sz="2400" dirty="0"/>
              <a:t> at </a:t>
            </a:r>
            <a:r>
              <a:rPr lang="es-CL" sz="2400" dirty="0" err="1"/>
              <a:t>least</a:t>
            </a:r>
            <a:r>
              <a:rPr lang="es-CL" sz="2400" dirty="0"/>
              <a:t> 15 </a:t>
            </a:r>
            <a:r>
              <a:rPr lang="es-CL" sz="2400" dirty="0" err="1"/>
              <a:t>cohorts</a:t>
            </a:r>
            <a:r>
              <a:rPr lang="es-CL" sz="2400" dirty="0"/>
              <a:t>. </a:t>
            </a:r>
          </a:p>
          <a:p>
            <a:pPr lvl="0"/>
            <a:r>
              <a:rPr lang="es-CL" sz="2400" dirty="0" err="1"/>
              <a:t>Distribution</a:t>
            </a:r>
            <a:r>
              <a:rPr lang="es-CL" sz="2400" dirty="0"/>
              <a:t> </a:t>
            </a:r>
            <a:r>
              <a:rPr lang="es-CL" sz="2400" dirty="0" err="1"/>
              <a:t>of</a:t>
            </a:r>
            <a:r>
              <a:rPr lang="es-CL" sz="2400" dirty="0"/>
              <a:t> </a:t>
            </a:r>
            <a:r>
              <a:rPr lang="es-CL" sz="2400" dirty="0" err="1"/>
              <a:t>cohorts</a:t>
            </a:r>
            <a:r>
              <a:rPr lang="es-CL" sz="2400" dirty="0"/>
              <a:t> </a:t>
            </a:r>
            <a:r>
              <a:rPr lang="es-CL" sz="2400" dirty="0" err="1"/>
              <a:t>is</a:t>
            </a:r>
            <a:r>
              <a:rPr lang="es-CL" sz="2400" dirty="0"/>
              <a:t> </a:t>
            </a:r>
            <a:r>
              <a:rPr lang="es-CL" sz="2400" dirty="0" err="1"/>
              <a:t>still</a:t>
            </a:r>
            <a:r>
              <a:rPr lang="es-CL" sz="2400" dirty="0"/>
              <a:t> </a:t>
            </a:r>
            <a:r>
              <a:rPr lang="es-CL" sz="2400" dirty="0" err="1"/>
              <a:t>to</a:t>
            </a:r>
            <a:r>
              <a:rPr lang="es-CL" sz="2400" dirty="0"/>
              <a:t> be </a:t>
            </a:r>
            <a:r>
              <a:rPr lang="es-CL" sz="2400" dirty="0" err="1"/>
              <a:t>confirmed</a:t>
            </a:r>
            <a:r>
              <a:rPr lang="es-CL" sz="2400" dirty="0"/>
              <a:t>. </a:t>
            </a:r>
            <a:endParaRPr lang="en-GB" sz="2400" dirty="0"/>
          </a:p>
        </p:txBody>
      </p:sp>
      <p:sp>
        <p:nvSpPr>
          <p:cNvPr id="8" name="Title 1">
            <a:extLst>
              <a:ext uri="{FF2B5EF4-FFF2-40B4-BE49-F238E27FC236}">
                <a16:creationId xmlns:a16="http://schemas.microsoft.com/office/drawing/2014/main" id="{A188ACBA-9847-4EF3-BEC9-2EE05A9BD202}"/>
              </a:ext>
            </a:extLst>
          </p:cNvPr>
          <p:cNvSpPr txBox="1">
            <a:spLocks/>
          </p:cNvSpPr>
          <p:nvPr/>
        </p:nvSpPr>
        <p:spPr>
          <a:xfrm>
            <a:off x="615386" y="2637000"/>
            <a:ext cx="10944000" cy="792000"/>
          </a:xfrm>
          <a:prstGeom prst="rect">
            <a:avLst/>
          </a:prstGeom>
        </p:spPr>
        <p:txBody>
          <a:bodyPr vert="horz" lIns="0" tIns="0" rIns="0" bIns="0" rtlCol="0" anchor="t" anchorCtr="0">
            <a:noAutofit/>
          </a:bodyPr>
          <a:lstStyle>
            <a:lvl1pPr algn="l" defTabSz="914400" rtl="0" eaLnBrk="1" latinLnBrk="0" hangingPunct="1">
              <a:lnSpc>
                <a:spcPts val="3300"/>
              </a:lnSpc>
              <a:spcBef>
                <a:spcPct val="0"/>
              </a:spcBef>
              <a:buNone/>
              <a:defRPr sz="3000" b="0" i="0" kern="1200">
                <a:solidFill>
                  <a:schemeClr val="tx2"/>
                </a:solidFill>
                <a:latin typeface="British Council Sans Headline" panose="020B0504020202020204" pitchFamily="34" charset="0"/>
                <a:ea typeface="+mj-ea"/>
                <a:cs typeface="British Council Sans Headline" panose="020B0504020202020204" pitchFamily="34" charset="0"/>
              </a:defRPr>
            </a:lvl1pPr>
          </a:lstStyle>
          <a:p>
            <a:r>
              <a:rPr lang="en-GB" dirty="0"/>
              <a:t>Which countries from the Americas will participate?</a:t>
            </a:r>
          </a:p>
        </p:txBody>
      </p:sp>
      <p:sp>
        <p:nvSpPr>
          <p:cNvPr id="10" name="TextBox 9">
            <a:extLst>
              <a:ext uri="{FF2B5EF4-FFF2-40B4-BE49-F238E27FC236}">
                <a16:creationId xmlns:a16="http://schemas.microsoft.com/office/drawing/2014/main" id="{13E93049-E55A-42E9-AD66-71A26942E3F2}"/>
              </a:ext>
            </a:extLst>
          </p:cNvPr>
          <p:cNvSpPr txBox="1"/>
          <p:nvPr/>
        </p:nvSpPr>
        <p:spPr>
          <a:xfrm>
            <a:off x="632614" y="3169988"/>
            <a:ext cx="11403686" cy="2308324"/>
          </a:xfrm>
          <a:prstGeom prst="rect">
            <a:avLst/>
          </a:prstGeom>
          <a:noFill/>
        </p:spPr>
        <p:txBody>
          <a:bodyPr wrap="square" rtlCol="0">
            <a:spAutoFit/>
          </a:bodyPr>
          <a:lstStyle/>
          <a:p>
            <a:pPr lvl="0"/>
            <a:r>
              <a:rPr lang="es-CL" sz="2400" dirty="0"/>
              <a:t>At </a:t>
            </a:r>
            <a:r>
              <a:rPr lang="es-CL" sz="2400" dirty="0" err="1"/>
              <a:t>least</a:t>
            </a:r>
            <a:r>
              <a:rPr lang="es-CL" sz="2400" dirty="0"/>
              <a:t> 60% </a:t>
            </a:r>
            <a:r>
              <a:rPr lang="es-CL" sz="2400" dirty="0" err="1"/>
              <a:t>of</a:t>
            </a:r>
            <a:r>
              <a:rPr lang="es-CL" sz="2400" dirty="0"/>
              <a:t> </a:t>
            </a:r>
            <a:r>
              <a:rPr lang="es-CL" sz="2400" dirty="0" err="1"/>
              <a:t>the</a:t>
            </a:r>
            <a:r>
              <a:rPr lang="es-CL" sz="2400" dirty="0"/>
              <a:t> </a:t>
            </a:r>
            <a:r>
              <a:rPr lang="es-CL" sz="2400" dirty="0" err="1"/>
              <a:t>finance</a:t>
            </a:r>
            <a:r>
              <a:rPr lang="es-CL" sz="2400" dirty="0"/>
              <a:t> </a:t>
            </a:r>
            <a:r>
              <a:rPr lang="es-CL" sz="2400" dirty="0" err="1"/>
              <a:t>available</a:t>
            </a:r>
            <a:r>
              <a:rPr lang="es-CL" sz="2400" dirty="0"/>
              <a:t> </a:t>
            </a:r>
            <a:r>
              <a:rPr lang="es-CL" sz="2400" dirty="0" err="1"/>
              <a:t>for</a:t>
            </a:r>
            <a:r>
              <a:rPr lang="es-CL" sz="2400" dirty="0"/>
              <a:t> </a:t>
            </a:r>
            <a:r>
              <a:rPr lang="es-CL" sz="2400" dirty="0" err="1"/>
              <a:t>the</a:t>
            </a:r>
            <a:r>
              <a:rPr lang="es-CL" sz="2400" dirty="0"/>
              <a:t> Americas </a:t>
            </a:r>
            <a:r>
              <a:rPr lang="es-CL" sz="2400" dirty="0" err="1"/>
              <a:t>is</a:t>
            </a:r>
            <a:r>
              <a:rPr lang="es-CL" sz="2400" dirty="0"/>
              <a:t> </a:t>
            </a:r>
            <a:r>
              <a:rPr lang="es-CL" sz="2400" dirty="0" err="1"/>
              <a:t>allocated</a:t>
            </a:r>
            <a:r>
              <a:rPr lang="es-CL" sz="2400" dirty="0"/>
              <a:t> </a:t>
            </a:r>
            <a:r>
              <a:rPr lang="es-CL" sz="2400" dirty="0" err="1"/>
              <a:t>to</a:t>
            </a:r>
            <a:r>
              <a:rPr lang="es-CL" sz="2400" dirty="0"/>
              <a:t> Brazil and Mexico. </a:t>
            </a:r>
          </a:p>
          <a:p>
            <a:pPr lvl="0"/>
            <a:r>
              <a:rPr lang="es-CL" sz="2400" dirty="0" err="1"/>
              <a:t>The</a:t>
            </a:r>
            <a:r>
              <a:rPr lang="es-CL" sz="2400" dirty="0"/>
              <a:t> </a:t>
            </a:r>
            <a:r>
              <a:rPr lang="es-CL" sz="2400" dirty="0" err="1"/>
              <a:t>participation</a:t>
            </a:r>
            <a:r>
              <a:rPr lang="es-CL" sz="2400" dirty="0"/>
              <a:t> </a:t>
            </a:r>
            <a:r>
              <a:rPr lang="es-CL" sz="2400" dirty="0" err="1"/>
              <a:t>of</a:t>
            </a:r>
            <a:r>
              <a:rPr lang="es-CL" sz="2400" dirty="0"/>
              <a:t> </a:t>
            </a:r>
            <a:r>
              <a:rPr lang="es-CL" sz="2400" dirty="0" err="1"/>
              <a:t>the</a:t>
            </a:r>
            <a:r>
              <a:rPr lang="es-CL" sz="2400" dirty="0"/>
              <a:t> </a:t>
            </a:r>
            <a:r>
              <a:rPr lang="es-CL" sz="2400" dirty="0" err="1"/>
              <a:t>rest</a:t>
            </a:r>
            <a:r>
              <a:rPr lang="es-CL" sz="2400" dirty="0"/>
              <a:t> </a:t>
            </a:r>
            <a:r>
              <a:rPr lang="es-CL" sz="2400" dirty="0" err="1"/>
              <a:t>of</a:t>
            </a:r>
            <a:r>
              <a:rPr lang="es-CL" sz="2400" dirty="0"/>
              <a:t> </a:t>
            </a:r>
            <a:r>
              <a:rPr lang="es-CL" sz="2400" dirty="0" err="1"/>
              <a:t>the</a:t>
            </a:r>
            <a:r>
              <a:rPr lang="es-CL" sz="2400" dirty="0"/>
              <a:t> </a:t>
            </a:r>
            <a:r>
              <a:rPr lang="es-CL" sz="2400" dirty="0" err="1"/>
              <a:t>countries</a:t>
            </a:r>
            <a:r>
              <a:rPr lang="es-CL" sz="2400" dirty="0"/>
              <a:t> </a:t>
            </a:r>
            <a:r>
              <a:rPr lang="es-CL" sz="2400" dirty="0" err="1"/>
              <a:t>is</a:t>
            </a:r>
            <a:r>
              <a:rPr lang="es-CL" sz="2400" dirty="0"/>
              <a:t> </a:t>
            </a:r>
            <a:r>
              <a:rPr lang="es-CL" sz="2400" dirty="0" err="1"/>
              <a:t>yet</a:t>
            </a:r>
            <a:r>
              <a:rPr lang="es-CL" sz="2400" dirty="0"/>
              <a:t> </a:t>
            </a:r>
            <a:r>
              <a:rPr lang="es-CL" sz="2400" dirty="0" err="1"/>
              <a:t>to</a:t>
            </a:r>
            <a:r>
              <a:rPr lang="es-CL" sz="2400" dirty="0"/>
              <a:t> be </a:t>
            </a:r>
            <a:r>
              <a:rPr lang="es-CL" sz="2400" dirty="0" err="1"/>
              <a:t>confirmed</a:t>
            </a:r>
            <a:r>
              <a:rPr lang="es-CL" sz="2400" dirty="0"/>
              <a:t> and </a:t>
            </a:r>
            <a:r>
              <a:rPr lang="es-CL" sz="2400" dirty="0" err="1"/>
              <a:t>this</a:t>
            </a:r>
            <a:r>
              <a:rPr lang="es-CL" sz="2400" dirty="0"/>
              <a:t> Information </a:t>
            </a:r>
            <a:r>
              <a:rPr lang="es-CL" sz="2400" dirty="0" err="1"/>
              <a:t>will</a:t>
            </a:r>
            <a:r>
              <a:rPr lang="es-CL" sz="2400" dirty="0"/>
              <a:t> be </a:t>
            </a:r>
            <a:r>
              <a:rPr lang="es-CL" sz="2400" dirty="0" err="1"/>
              <a:t>available</a:t>
            </a:r>
            <a:r>
              <a:rPr lang="es-CL" sz="2400" dirty="0"/>
              <a:t> </a:t>
            </a:r>
            <a:r>
              <a:rPr lang="es-CL" sz="2400" dirty="0" err="1"/>
              <a:t>before</a:t>
            </a:r>
            <a:r>
              <a:rPr lang="es-CL" sz="2400" dirty="0"/>
              <a:t> </a:t>
            </a:r>
            <a:r>
              <a:rPr lang="es-CL" sz="2400" dirty="0" err="1"/>
              <a:t>we</a:t>
            </a:r>
            <a:r>
              <a:rPr lang="es-CL" sz="2400" dirty="0"/>
              <a:t> </a:t>
            </a:r>
            <a:r>
              <a:rPr lang="es-CL" sz="2400" dirty="0" err="1"/>
              <a:t>sign</a:t>
            </a:r>
            <a:r>
              <a:rPr lang="es-CL" sz="2400" dirty="0"/>
              <a:t> </a:t>
            </a:r>
            <a:r>
              <a:rPr lang="es-CL" sz="2400" dirty="0" err="1"/>
              <a:t>the</a:t>
            </a:r>
            <a:r>
              <a:rPr lang="es-CL" sz="2400" dirty="0"/>
              <a:t> Grant </a:t>
            </a:r>
            <a:r>
              <a:rPr lang="es-CL" sz="2400" dirty="0" err="1"/>
              <a:t>Agreements</a:t>
            </a:r>
            <a:r>
              <a:rPr lang="es-CL" sz="2400" dirty="0"/>
              <a:t>. </a:t>
            </a:r>
            <a:r>
              <a:rPr lang="es-CL" sz="2400" dirty="0" err="1"/>
              <a:t>We</a:t>
            </a:r>
            <a:r>
              <a:rPr lang="es-CL" sz="2400" dirty="0"/>
              <a:t> </a:t>
            </a:r>
            <a:r>
              <a:rPr lang="es-CL" sz="2400" dirty="0" err="1"/>
              <a:t>encourage</a:t>
            </a:r>
            <a:r>
              <a:rPr lang="es-CL" sz="2400" dirty="0"/>
              <a:t> </a:t>
            </a:r>
            <a:r>
              <a:rPr lang="es-CL" sz="2400" dirty="0" err="1"/>
              <a:t>institutions</a:t>
            </a:r>
            <a:r>
              <a:rPr lang="es-CL" sz="2400" dirty="0"/>
              <a:t> </a:t>
            </a:r>
            <a:r>
              <a:rPr lang="es-CL" sz="2400" dirty="0" err="1"/>
              <a:t>that</a:t>
            </a:r>
            <a:r>
              <a:rPr lang="es-CL" sz="2400" dirty="0"/>
              <a:t> </a:t>
            </a:r>
            <a:r>
              <a:rPr lang="es-CL" sz="2400" dirty="0" err="1"/>
              <a:t>explain</a:t>
            </a:r>
            <a:r>
              <a:rPr lang="es-CL" sz="2400" dirty="0"/>
              <a:t> </a:t>
            </a:r>
            <a:r>
              <a:rPr lang="es-CL" sz="2400" dirty="0" err="1"/>
              <a:t>ties</a:t>
            </a:r>
            <a:r>
              <a:rPr lang="es-CL" sz="2400" dirty="0"/>
              <a:t> </a:t>
            </a:r>
            <a:r>
              <a:rPr lang="es-CL" sz="2400" dirty="0" err="1"/>
              <a:t>with</a:t>
            </a:r>
            <a:r>
              <a:rPr lang="es-CL" sz="2400" dirty="0"/>
              <a:t> </a:t>
            </a:r>
            <a:r>
              <a:rPr lang="es-CL" sz="2400" dirty="0" err="1"/>
              <a:t>the</a:t>
            </a:r>
            <a:r>
              <a:rPr lang="es-CL" sz="2400" dirty="0"/>
              <a:t> </a:t>
            </a:r>
            <a:r>
              <a:rPr lang="es-CL" sz="2400" dirty="0" err="1"/>
              <a:t>region</a:t>
            </a:r>
            <a:r>
              <a:rPr lang="es-CL" sz="2400" dirty="0"/>
              <a:t> in </a:t>
            </a:r>
            <a:r>
              <a:rPr lang="es-CL" sz="2400" dirty="0" err="1"/>
              <a:t>their</a:t>
            </a:r>
            <a:r>
              <a:rPr lang="es-CL" sz="2400" dirty="0"/>
              <a:t> </a:t>
            </a:r>
            <a:r>
              <a:rPr lang="es-CL" sz="2400" dirty="0" err="1"/>
              <a:t>proposals</a:t>
            </a:r>
            <a:r>
              <a:rPr lang="es-CL" sz="2400" dirty="0"/>
              <a:t> </a:t>
            </a:r>
            <a:r>
              <a:rPr lang="es-CL" sz="2400" dirty="0" err="1"/>
              <a:t>to</a:t>
            </a:r>
            <a:r>
              <a:rPr lang="es-CL" sz="2400" dirty="0"/>
              <a:t> </a:t>
            </a:r>
            <a:r>
              <a:rPr lang="es-CL" sz="2400" dirty="0" err="1"/>
              <a:t>highlight</a:t>
            </a:r>
            <a:r>
              <a:rPr lang="es-CL" sz="2400" dirty="0"/>
              <a:t> </a:t>
            </a:r>
            <a:r>
              <a:rPr lang="es-CL" sz="2400" dirty="0" err="1"/>
              <a:t>these</a:t>
            </a:r>
            <a:r>
              <a:rPr lang="es-CL" sz="2400" dirty="0"/>
              <a:t> </a:t>
            </a:r>
            <a:r>
              <a:rPr lang="es-CL" sz="2400" dirty="0" err="1"/>
              <a:t>countries</a:t>
            </a:r>
            <a:r>
              <a:rPr lang="es-CL" sz="2400" dirty="0"/>
              <a:t> in particular. </a:t>
            </a:r>
            <a:endParaRPr lang="en-GB" sz="2400" dirty="0"/>
          </a:p>
        </p:txBody>
      </p:sp>
    </p:spTree>
    <p:extLst>
      <p:ext uri="{BB962C8B-B14F-4D97-AF65-F5344CB8AC3E}">
        <p14:creationId xmlns:p14="http://schemas.microsoft.com/office/powerpoint/2010/main" val="40867667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CFF02-86AC-4132-A4C7-8B9B63C386E9}"/>
              </a:ext>
            </a:extLst>
          </p:cNvPr>
          <p:cNvSpPr>
            <a:spLocks noGrp="1"/>
          </p:cNvSpPr>
          <p:nvPr>
            <p:ph type="title"/>
          </p:nvPr>
        </p:nvSpPr>
        <p:spPr>
          <a:xfrm>
            <a:off x="615386" y="488335"/>
            <a:ext cx="10944000" cy="792000"/>
          </a:xfrm>
        </p:spPr>
        <p:txBody>
          <a:bodyPr/>
          <a:lstStyle/>
          <a:p>
            <a:r>
              <a:rPr lang="en-GB" dirty="0"/>
              <a:t>We were a host university last year. Can we apply again?</a:t>
            </a:r>
          </a:p>
        </p:txBody>
      </p:sp>
      <p:sp>
        <p:nvSpPr>
          <p:cNvPr id="6" name="Footer Placeholder 5">
            <a:extLst>
              <a:ext uri="{FF2B5EF4-FFF2-40B4-BE49-F238E27FC236}">
                <a16:creationId xmlns:a16="http://schemas.microsoft.com/office/drawing/2014/main" id="{425BA5CE-1C50-F048-A7CA-9A88AB111991}"/>
              </a:ext>
            </a:extLst>
          </p:cNvPr>
          <p:cNvSpPr>
            <a:spLocks noGrp="1"/>
          </p:cNvSpPr>
          <p:nvPr>
            <p:ph type="ftr" sz="quarter" idx="11"/>
          </p:nvPr>
        </p:nvSpPr>
        <p:spPr/>
        <p:txBody>
          <a:bodyPr/>
          <a:lstStyle/>
          <a:p>
            <a:r>
              <a:rPr lang="en-GB" dirty="0"/>
              <a:t>www.britishcouncil.org</a:t>
            </a:r>
          </a:p>
        </p:txBody>
      </p:sp>
      <p:sp>
        <p:nvSpPr>
          <p:cNvPr id="7" name="Slide Number Placeholder 6">
            <a:extLst>
              <a:ext uri="{FF2B5EF4-FFF2-40B4-BE49-F238E27FC236}">
                <a16:creationId xmlns:a16="http://schemas.microsoft.com/office/drawing/2014/main" id="{4285B0FC-6AE1-6147-BAE0-4D75E3E08CC2}"/>
              </a:ext>
            </a:extLst>
          </p:cNvPr>
          <p:cNvSpPr>
            <a:spLocks noGrp="1"/>
          </p:cNvSpPr>
          <p:nvPr>
            <p:ph type="sldNum" sz="quarter" idx="12"/>
          </p:nvPr>
        </p:nvSpPr>
        <p:spPr/>
        <p:txBody>
          <a:bodyPr/>
          <a:lstStyle/>
          <a:p>
            <a:fld id="{A36854FA-307F-854E-96D4-DE585DB24BD3}" type="slidenum">
              <a:rPr lang="en-GB" smtClean="0"/>
              <a:pPr/>
              <a:t>5</a:t>
            </a:fld>
            <a:endParaRPr lang="en-GB" dirty="0"/>
          </a:p>
        </p:txBody>
      </p:sp>
      <p:sp>
        <p:nvSpPr>
          <p:cNvPr id="9" name="TextBox 8">
            <a:extLst>
              <a:ext uri="{FF2B5EF4-FFF2-40B4-BE49-F238E27FC236}">
                <a16:creationId xmlns:a16="http://schemas.microsoft.com/office/drawing/2014/main" id="{53807469-2389-4AAA-B180-2731D03D4B0F}"/>
              </a:ext>
            </a:extLst>
          </p:cNvPr>
          <p:cNvSpPr txBox="1"/>
          <p:nvPr/>
        </p:nvSpPr>
        <p:spPr>
          <a:xfrm>
            <a:off x="615386" y="1342415"/>
            <a:ext cx="11403686" cy="461665"/>
          </a:xfrm>
          <a:prstGeom prst="rect">
            <a:avLst/>
          </a:prstGeom>
          <a:noFill/>
        </p:spPr>
        <p:txBody>
          <a:bodyPr wrap="square" rtlCol="0">
            <a:spAutoFit/>
          </a:bodyPr>
          <a:lstStyle/>
          <a:p>
            <a:pPr lvl="0"/>
            <a:r>
              <a:rPr lang="es-CL" sz="2400" dirty="0"/>
              <a:t>Yes, </a:t>
            </a:r>
            <a:r>
              <a:rPr lang="es-CL" sz="2400" dirty="0" err="1"/>
              <a:t>all</a:t>
            </a:r>
            <a:r>
              <a:rPr lang="es-CL" sz="2400" dirty="0"/>
              <a:t> </a:t>
            </a:r>
            <a:r>
              <a:rPr lang="es-CL" sz="2400" dirty="0" err="1"/>
              <a:t>institutions</a:t>
            </a:r>
            <a:r>
              <a:rPr lang="es-CL" sz="2400" dirty="0"/>
              <a:t> can </a:t>
            </a:r>
            <a:r>
              <a:rPr lang="es-CL" sz="2400" dirty="0" err="1"/>
              <a:t>apply</a:t>
            </a:r>
            <a:r>
              <a:rPr lang="es-CL" sz="2400" dirty="0"/>
              <a:t> </a:t>
            </a:r>
            <a:r>
              <a:rPr lang="es-CL" sz="2400" dirty="0" err="1"/>
              <a:t>even</a:t>
            </a:r>
            <a:r>
              <a:rPr lang="es-CL" sz="2400" dirty="0"/>
              <a:t> </a:t>
            </a:r>
            <a:r>
              <a:rPr lang="es-CL" sz="2400" dirty="0" err="1"/>
              <a:t>if</a:t>
            </a:r>
            <a:r>
              <a:rPr lang="es-CL" sz="2400" dirty="0"/>
              <a:t> </a:t>
            </a:r>
            <a:r>
              <a:rPr lang="es-CL" sz="2400" dirty="0" err="1"/>
              <a:t>they</a:t>
            </a:r>
            <a:r>
              <a:rPr lang="es-CL" sz="2400" dirty="0"/>
              <a:t> </a:t>
            </a:r>
            <a:r>
              <a:rPr lang="es-CL" sz="2400" dirty="0" err="1"/>
              <a:t>were</a:t>
            </a:r>
            <a:r>
              <a:rPr lang="es-CL" sz="2400" dirty="0"/>
              <a:t> </a:t>
            </a:r>
            <a:r>
              <a:rPr lang="es-CL" sz="2400" dirty="0" err="1"/>
              <a:t>successful</a:t>
            </a:r>
            <a:r>
              <a:rPr lang="es-CL" sz="2400" dirty="0"/>
              <a:t> </a:t>
            </a:r>
            <a:r>
              <a:rPr lang="es-CL" sz="2400" dirty="0" err="1"/>
              <a:t>last</a:t>
            </a:r>
            <a:r>
              <a:rPr lang="es-CL" sz="2400" dirty="0"/>
              <a:t> </a:t>
            </a:r>
            <a:r>
              <a:rPr lang="es-CL" sz="2400" dirty="0" err="1"/>
              <a:t>year</a:t>
            </a:r>
            <a:r>
              <a:rPr lang="es-CL" sz="2400" dirty="0"/>
              <a:t>. </a:t>
            </a:r>
            <a:endParaRPr lang="en-GB" sz="2400" dirty="0"/>
          </a:p>
        </p:txBody>
      </p:sp>
      <p:sp>
        <p:nvSpPr>
          <p:cNvPr id="8" name="Title 1">
            <a:extLst>
              <a:ext uri="{FF2B5EF4-FFF2-40B4-BE49-F238E27FC236}">
                <a16:creationId xmlns:a16="http://schemas.microsoft.com/office/drawing/2014/main" id="{C56D133F-847E-473D-84DE-7DF5B6319F4B}"/>
              </a:ext>
            </a:extLst>
          </p:cNvPr>
          <p:cNvSpPr txBox="1">
            <a:spLocks/>
          </p:cNvSpPr>
          <p:nvPr/>
        </p:nvSpPr>
        <p:spPr>
          <a:xfrm>
            <a:off x="615386" y="3002720"/>
            <a:ext cx="10944000" cy="792000"/>
          </a:xfrm>
          <a:prstGeom prst="rect">
            <a:avLst/>
          </a:prstGeom>
        </p:spPr>
        <p:txBody>
          <a:bodyPr vert="horz" lIns="0" tIns="0" rIns="0" bIns="0" rtlCol="0" anchor="t" anchorCtr="0">
            <a:noAutofit/>
          </a:bodyPr>
          <a:lstStyle>
            <a:lvl1pPr algn="l" defTabSz="914400" rtl="0" eaLnBrk="1" latinLnBrk="0" hangingPunct="1">
              <a:lnSpc>
                <a:spcPts val="3300"/>
              </a:lnSpc>
              <a:spcBef>
                <a:spcPct val="0"/>
              </a:spcBef>
              <a:buNone/>
              <a:defRPr sz="3000" b="0" i="0" kern="1200">
                <a:solidFill>
                  <a:schemeClr val="tx2"/>
                </a:solidFill>
                <a:latin typeface="British Council Sans Headline" panose="020B0504020202020204" pitchFamily="34" charset="0"/>
                <a:ea typeface="+mj-ea"/>
                <a:cs typeface="British Council Sans Headline" panose="020B0504020202020204" pitchFamily="34" charset="0"/>
              </a:defRPr>
            </a:lvl1pPr>
          </a:lstStyle>
          <a:p>
            <a:r>
              <a:rPr lang="en-GB" dirty="0"/>
              <a:t>Can we apply to the Masters Scholarship and the Fellowship scheme?</a:t>
            </a:r>
          </a:p>
        </p:txBody>
      </p:sp>
      <p:sp>
        <p:nvSpPr>
          <p:cNvPr id="10" name="TextBox 9">
            <a:extLst>
              <a:ext uri="{FF2B5EF4-FFF2-40B4-BE49-F238E27FC236}">
                <a16:creationId xmlns:a16="http://schemas.microsoft.com/office/drawing/2014/main" id="{DFA467E0-40E6-401E-9EA4-C93F470303D0}"/>
              </a:ext>
            </a:extLst>
          </p:cNvPr>
          <p:cNvSpPr txBox="1"/>
          <p:nvPr/>
        </p:nvSpPr>
        <p:spPr>
          <a:xfrm>
            <a:off x="615386" y="4197777"/>
            <a:ext cx="11403686" cy="830997"/>
          </a:xfrm>
          <a:prstGeom prst="rect">
            <a:avLst/>
          </a:prstGeom>
          <a:noFill/>
        </p:spPr>
        <p:txBody>
          <a:bodyPr wrap="square" rtlCol="0">
            <a:spAutoFit/>
          </a:bodyPr>
          <a:lstStyle/>
          <a:p>
            <a:pPr lvl="0"/>
            <a:r>
              <a:rPr lang="es-CL" sz="2400" dirty="0"/>
              <a:t>Yes, </a:t>
            </a:r>
            <a:r>
              <a:rPr lang="es-CL" sz="2400" dirty="0" err="1"/>
              <a:t>institutions</a:t>
            </a:r>
            <a:r>
              <a:rPr lang="es-CL" sz="2400" dirty="0"/>
              <a:t> can </a:t>
            </a:r>
            <a:r>
              <a:rPr lang="es-CL" sz="2400" dirty="0" err="1"/>
              <a:t>apply</a:t>
            </a:r>
            <a:r>
              <a:rPr lang="es-CL" sz="2400" dirty="0"/>
              <a:t> </a:t>
            </a:r>
            <a:r>
              <a:rPr lang="es-CL" sz="2400" dirty="0" err="1"/>
              <a:t>to</a:t>
            </a:r>
            <a:r>
              <a:rPr lang="es-CL" sz="2400" dirty="0"/>
              <a:t> </a:t>
            </a:r>
            <a:r>
              <a:rPr lang="es-CL" sz="2400" dirty="0" err="1"/>
              <a:t>both</a:t>
            </a:r>
            <a:r>
              <a:rPr lang="es-CL" sz="2400" dirty="0"/>
              <a:t> </a:t>
            </a:r>
            <a:r>
              <a:rPr lang="es-CL" sz="2400" dirty="0" err="1"/>
              <a:t>schemes</a:t>
            </a:r>
            <a:r>
              <a:rPr lang="es-CL" sz="2400" dirty="0"/>
              <a:t> and </a:t>
            </a:r>
            <a:r>
              <a:rPr lang="es-CL" sz="2400" dirty="0" err="1"/>
              <a:t>could</a:t>
            </a:r>
            <a:r>
              <a:rPr lang="es-CL" sz="2400" dirty="0"/>
              <a:t> </a:t>
            </a:r>
            <a:r>
              <a:rPr lang="es-CL" sz="2400" dirty="0" err="1"/>
              <a:t>even</a:t>
            </a:r>
            <a:r>
              <a:rPr lang="es-CL" sz="2400" dirty="0"/>
              <a:t> be </a:t>
            </a:r>
            <a:r>
              <a:rPr lang="es-CL" sz="2400" dirty="0" err="1"/>
              <a:t>awarded</a:t>
            </a:r>
            <a:r>
              <a:rPr lang="es-CL" sz="2400" dirty="0"/>
              <a:t> </a:t>
            </a:r>
            <a:r>
              <a:rPr lang="es-CL" sz="2400" dirty="0" err="1"/>
              <a:t>with</a:t>
            </a:r>
            <a:r>
              <a:rPr lang="es-CL" sz="2400" dirty="0"/>
              <a:t> </a:t>
            </a:r>
            <a:r>
              <a:rPr lang="es-CL" sz="2400" dirty="0" err="1"/>
              <a:t>one</a:t>
            </a:r>
            <a:r>
              <a:rPr lang="es-CL" sz="2400" dirty="0"/>
              <a:t> </a:t>
            </a:r>
            <a:r>
              <a:rPr lang="es-CL" sz="2400" dirty="0" err="1"/>
              <a:t>of</a:t>
            </a:r>
            <a:r>
              <a:rPr lang="es-CL" sz="2400" dirty="0"/>
              <a:t> </a:t>
            </a:r>
            <a:r>
              <a:rPr lang="es-CL" sz="2400" dirty="0" err="1"/>
              <a:t>each</a:t>
            </a:r>
            <a:r>
              <a:rPr lang="es-CL" sz="2400" dirty="0"/>
              <a:t>. </a:t>
            </a:r>
            <a:endParaRPr lang="en-GB" sz="2400" dirty="0"/>
          </a:p>
        </p:txBody>
      </p:sp>
    </p:spTree>
    <p:extLst>
      <p:ext uri="{BB962C8B-B14F-4D97-AF65-F5344CB8AC3E}">
        <p14:creationId xmlns:p14="http://schemas.microsoft.com/office/powerpoint/2010/main" val="34713102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CFF02-86AC-4132-A4C7-8B9B63C386E9}"/>
              </a:ext>
            </a:extLst>
          </p:cNvPr>
          <p:cNvSpPr>
            <a:spLocks noGrp="1"/>
          </p:cNvSpPr>
          <p:nvPr>
            <p:ph type="title"/>
          </p:nvPr>
        </p:nvSpPr>
        <p:spPr>
          <a:xfrm>
            <a:off x="615386" y="488335"/>
            <a:ext cx="10944000" cy="792000"/>
          </a:xfrm>
        </p:spPr>
        <p:txBody>
          <a:bodyPr/>
          <a:lstStyle/>
          <a:p>
            <a:r>
              <a:rPr lang="en-GB" dirty="0"/>
              <a:t>Will candidates be allowed to apply to more than one institution?</a:t>
            </a:r>
          </a:p>
        </p:txBody>
      </p:sp>
      <p:sp>
        <p:nvSpPr>
          <p:cNvPr id="6" name="Footer Placeholder 5">
            <a:extLst>
              <a:ext uri="{FF2B5EF4-FFF2-40B4-BE49-F238E27FC236}">
                <a16:creationId xmlns:a16="http://schemas.microsoft.com/office/drawing/2014/main" id="{425BA5CE-1C50-F048-A7CA-9A88AB111991}"/>
              </a:ext>
            </a:extLst>
          </p:cNvPr>
          <p:cNvSpPr>
            <a:spLocks noGrp="1"/>
          </p:cNvSpPr>
          <p:nvPr>
            <p:ph type="ftr" sz="quarter" idx="11"/>
          </p:nvPr>
        </p:nvSpPr>
        <p:spPr/>
        <p:txBody>
          <a:bodyPr/>
          <a:lstStyle/>
          <a:p>
            <a:r>
              <a:rPr lang="en-GB" dirty="0"/>
              <a:t>www.britishcouncil.org</a:t>
            </a:r>
          </a:p>
        </p:txBody>
      </p:sp>
      <p:sp>
        <p:nvSpPr>
          <p:cNvPr id="7" name="Slide Number Placeholder 6">
            <a:extLst>
              <a:ext uri="{FF2B5EF4-FFF2-40B4-BE49-F238E27FC236}">
                <a16:creationId xmlns:a16="http://schemas.microsoft.com/office/drawing/2014/main" id="{4285B0FC-6AE1-6147-BAE0-4D75E3E08CC2}"/>
              </a:ext>
            </a:extLst>
          </p:cNvPr>
          <p:cNvSpPr>
            <a:spLocks noGrp="1"/>
          </p:cNvSpPr>
          <p:nvPr>
            <p:ph type="sldNum" sz="quarter" idx="12"/>
          </p:nvPr>
        </p:nvSpPr>
        <p:spPr/>
        <p:txBody>
          <a:bodyPr/>
          <a:lstStyle/>
          <a:p>
            <a:fld id="{A36854FA-307F-854E-96D4-DE585DB24BD3}" type="slidenum">
              <a:rPr lang="en-GB" smtClean="0"/>
              <a:pPr/>
              <a:t>6</a:t>
            </a:fld>
            <a:endParaRPr lang="en-GB" dirty="0"/>
          </a:p>
        </p:txBody>
      </p:sp>
      <p:sp>
        <p:nvSpPr>
          <p:cNvPr id="9" name="TextBox 8">
            <a:extLst>
              <a:ext uri="{FF2B5EF4-FFF2-40B4-BE49-F238E27FC236}">
                <a16:creationId xmlns:a16="http://schemas.microsoft.com/office/drawing/2014/main" id="{53807469-2389-4AAA-B180-2731D03D4B0F}"/>
              </a:ext>
            </a:extLst>
          </p:cNvPr>
          <p:cNvSpPr txBox="1"/>
          <p:nvPr/>
        </p:nvSpPr>
        <p:spPr>
          <a:xfrm>
            <a:off x="615386" y="1342415"/>
            <a:ext cx="11403686" cy="1200329"/>
          </a:xfrm>
          <a:prstGeom prst="rect">
            <a:avLst/>
          </a:prstGeom>
          <a:noFill/>
        </p:spPr>
        <p:txBody>
          <a:bodyPr wrap="square" rtlCol="0">
            <a:spAutoFit/>
          </a:bodyPr>
          <a:lstStyle/>
          <a:p>
            <a:pPr lvl="0"/>
            <a:r>
              <a:rPr lang="en-GB" sz="2400" dirty="0"/>
              <a:t>Yes, the application form will allow candidates to apply to up to three institutions, but they will have to disclose this beforehand and also inform their order of preference. </a:t>
            </a:r>
          </a:p>
        </p:txBody>
      </p:sp>
      <p:sp>
        <p:nvSpPr>
          <p:cNvPr id="8" name="Title 1">
            <a:extLst>
              <a:ext uri="{FF2B5EF4-FFF2-40B4-BE49-F238E27FC236}">
                <a16:creationId xmlns:a16="http://schemas.microsoft.com/office/drawing/2014/main" id="{C56D133F-847E-473D-84DE-7DF5B6319F4B}"/>
              </a:ext>
            </a:extLst>
          </p:cNvPr>
          <p:cNvSpPr txBox="1">
            <a:spLocks/>
          </p:cNvSpPr>
          <p:nvPr/>
        </p:nvSpPr>
        <p:spPr>
          <a:xfrm>
            <a:off x="615386" y="3002720"/>
            <a:ext cx="10944000" cy="792000"/>
          </a:xfrm>
          <a:prstGeom prst="rect">
            <a:avLst/>
          </a:prstGeom>
        </p:spPr>
        <p:txBody>
          <a:bodyPr vert="horz" lIns="0" tIns="0" rIns="0" bIns="0" rtlCol="0" anchor="t" anchorCtr="0">
            <a:noAutofit/>
          </a:bodyPr>
          <a:lstStyle>
            <a:lvl1pPr algn="l" defTabSz="914400" rtl="0" eaLnBrk="1" latinLnBrk="0" hangingPunct="1">
              <a:lnSpc>
                <a:spcPts val="3300"/>
              </a:lnSpc>
              <a:spcBef>
                <a:spcPct val="0"/>
              </a:spcBef>
              <a:buNone/>
              <a:defRPr sz="3000" b="0" i="0" kern="1200">
                <a:solidFill>
                  <a:schemeClr val="tx2"/>
                </a:solidFill>
                <a:latin typeface="British Council Sans Headline" panose="020B0504020202020204" pitchFamily="34" charset="0"/>
                <a:ea typeface="+mj-ea"/>
                <a:cs typeface="British Council Sans Headline" panose="020B0504020202020204" pitchFamily="34" charset="0"/>
              </a:defRPr>
            </a:lvl1pPr>
          </a:lstStyle>
          <a:p>
            <a:r>
              <a:rPr lang="en-GB" dirty="0"/>
              <a:t>Would Masters by Research degrees be eligible?</a:t>
            </a:r>
          </a:p>
        </p:txBody>
      </p:sp>
      <p:sp>
        <p:nvSpPr>
          <p:cNvPr id="10" name="TextBox 9">
            <a:extLst>
              <a:ext uri="{FF2B5EF4-FFF2-40B4-BE49-F238E27FC236}">
                <a16:creationId xmlns:a16="http://schemas.microsoft.com/office/drawing/2014/main" id="{DFA467E0-40E6-401E-9EA4-C93F470303D0}"/>
              </a:ext>
            </a:extLst>
          </p:cNvPr>
          <p:cNvSpPr txBox="1"/>
          <p:nvPr/>
        </p:nvSpPr>
        <p:spPr>
          <a:xfrm>
            <a:off x="615386" y="4197777"/>
            <a:ext cx="11403686" cy="830997"/>
          </a:xfrm>
          <a:prstGeom prst="rect">
            <a:avLst/>
          </a:prstGeom>
          <a:noFill/>
        </p:spPr>
        <p:txBody>
          <a:bodyPr wrap="square" rtlCol="0">
            <a:spAutoFit/>
          </a:bodyPr>
          <a:lstStyle/>
          <a:p>
            <a:pPr lvl="0"/>
            <a:r>
              <a:rPr lang="en-GB" sz="2400" dirty="0"/>
              <a:t>Yes, institutions can offer these type of Masters but they have to be one-year degrees. </a:t>
            </a:r>
          </a:p>
        </p:txBody>
      </p:sp>
    </p:spTree>
    <p:extLst>
      <p:ext uri="{BB962C8B-B14F-4D97-AF65-F5344CB8AC3E}">
        <p14:creationId xmlns:p14="http://schemas.microsoft.com/office/powerpoint/2010/main" val="1266086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CFF02-86AC-4132-A4C7-8B9B63C386E9}"/>
              </a:ext>
            </a:extLst>
          </p:cNvPr>
          <p:cNvSpPr>
            <a:spLocks noGrp="1"/>
          </p:cNvSpPr>
          <p:nvPr>
            <p:ph type="title"/>
          </p:nvPr>
        </p:nvSpPr>
        <p:spPr>
          <a:xfrm>
            <a:off x="615386" y="488335"/>
            <a:ext cx="10944000" cy="792000"/>
          </a:xfrm>
        </p:spPr>
        <p:txBody>
          <a:bodyPr/>
          <a:lstStyle/>
          <a:p>
            <a:r>
              <a:rPr lang="es-CL" dirty="0"/>
              <a:t>H</a:t>
            </a:r>
            <a:r>
              <a:rPr lang="en-GB" dirty="0"/>
              <a:t>ow critical is socioeconomic status for Early Research Fellow?</a:t>
            </a:r>
          </a:p>
        </p:txBody>
      </p:sp>
      <p:sp>
        <p:nvSpPr>
          <p:cNvPr id="6" name="Footer Placeholder 5">
            <a:extLst>
              <a:ext uri="{FF2B5EF4-FFF2-40B4-BE49-F238E27FC236}">
                <a16:creationId xmlns:a16="http://schemas.microsoft.com/office/drawing/2014/main" id="{425BA5CE-1C50-F048-A7CA-9A88AB111991}"/>
              </a:ext>
            </a:extLst>
          </p:cNvPr>
          <p:cNvSpPr>
            <a:spLocks noGrp="1"/>
          </p:cNvSpPr>
          <p:nvPr>
            <p:ph type="ftr" sz="quarter" idx="11"/>
          </p:nvPr>
        </p:nvSpPr>
        <p:spPr/>
        <p:txBody>
          <a:bodyPr/>
          <a:lstStyle/>
          <a:p>
            <a:r>
              <a:rPr lang="en-GB" dirty="0"/>
              <a:t>www.britishcouncil.org</a:t>
            </a:r>
          </a:p>
        </p:txBody>
      </p:sp>
      <p:sp>
        <p:nvSpPr>
          <p:cNvPr id="7" name="Slide Number Placeholder 6">
            <a:extLst>
              <a:ext uri="{FF2B5EF4-FFF2-40B4-BE49-F238E27FC236}">
                <a16:creationId xmlns:a16="http://schemas.microsoft.com/office/drawing/2014/main" id="{4285B0FC-6AE1-6147-BAE0-4D75E3E08CC2}"/>
              </a:ext>
            </a:extLst>
          </p:cNvPr>
          <p:cNvSpPr>
            <a:spLocks noGrp="1"/>
          </p:cNvSpPr>
          <p:nvPr>
            <p:ph type="sldNum" sz="quarter" idx="12"/>
          </p:nvPr>
        </p:nvSpPr>
        <p:spPr/>
        <p:txBody>
          <a:bodyPr/>
          <a:lstStyle/>
          <a:p>
            <a:fld id="{A36854FA-307F-854E-96D4-DE585DB24BD3}" type="slidenum">
              <a:rPr lang="en-GB" smtClean="0"/>
              <a:pPr/>
              <a:t>7</a:t>
            </a:fld>
            <a:endParaRPr lang="en-GB" dirty="0"/>
          </a:p>
        </p:txBody>
      </p:sp>
      <p:sp>
        <p:nvSpPr>
          <p:cNvPr id="9" name="TextBox 8">
            <a:extLst>
              <a:ext uri="{FF2B5EF4-FFF2-40B4-BE49-F238E27FC236}">
                <a16:creationId xmlns:a16="http://schemas.microsoft.com/office/drawing/2014/main" id="{53807469-2389-4AAA-B180-2731D03D4B0F}"/>
              </a:ext>
            </a:extLst>
          </p:cNvPr>
          <p:cNvSpPr txBox="1"/>
          <p:nvPr/>
        </p:nvSpPr>
        <p:spPr>
          <a:xfrm>
            <a:off x="615386" y="1587347"/>
            <a:ext cx="11403686" cy="461665"/>
          </a:xfrm>
          <a:prstGeom prst="rect">
            <a:avLst/>
          </a:prstGeom>
          <a:noFill/>
        </p:spPr>
        <p:txBody>
          <a:bodyPr wrap="square" rtlCol="0">
            <a:spAutoFit/>
          </a:bodyPr>
          <a:lstStyle/>
          <a:p>
            <a:pPr lvl="0"/>
            <a:r>
              <a:rPr lang="en-GB" sz="2400" dirty="0"/>
              <a:t>Applicants will have to demonstrate the need for the scholarship. </a:t>
            </a:r>
          </a:p>
        </p:txBody>
      </p:sp>
      <p:sp>
        <p:nvSpPr>
          <p:cNvPr id="8" name="Title 1">
            <a:extLst>
              <a:ext uri="{FF2B5EF4-FFF2-40B4-BE49-F238E27FC236}">
                <a16:creationId xmlns:a16="http://schemas.microsoft.com/office/drawing/2014/main" id="{C56D133F-847E-473D-84DE-7DF5B6319F4B}"/>
              </a:ext>
            </a:extLst>
          </p:cNvPr>
          <p:cNvSpPr txBox="1">
            <a:spLocks/>
          </p:cNvSpPr>
          <p:nvPr/>
        </p:nvSpPr>
        <p:spPr>
          <a:xfrm>
            <a:off x="615386" y="3002720"/>
            <a:ext cx="10944000" cy="792000"/>
          </a:xfrm>
          <a:prstGeom prst="rect">
            <a:avLst/>
          </a:prstGeom>
        </p:spPr>
        <p:txBody>
          <a:bodyPr vert="horz" lIns="0" tIns="0" rIns="0" bIns="0" rtlCol="0" anchor="t" anchorCtr="0">
            <a:noAutofit/>
          </a:bodyPr>
          <a:lstStyle>
            <a:lvl1pPr algn="l" defTabSz="914400" rtl="0" eaLnBrk="1" latinLnBrk="0" hangingPunct="1">
              <a:lnSpc>
                <a:spcPts val="3300"/>
              </a:lnSpc>
              <a:spcBef>
                <a:spcPct val="0"/>
              </a:spcBef>
              <a:buNone/>
              <a:defRPr sz="3000" b="0" i="0" kern="1200">
                <a:solidFill>
                  <a:schemeClr val="tx2"/>
                </a:solidFill>
                <a:latin typeface="British Council Sans Headline" panose="020B0504020202020204" pitchFamily="34" charset="0"/>
                <a:ea typeface="+mj-ea"/>
                <a:cs typeface="British Council Sans Headline" panose="020B0504020202020204" pitchFamily="34" charset="0"/>
              </a:defRPr>
            </a:lvl1pPr>
          </a:lstStyle>
          <a:p>
            <a:r>
              <a:rPr lang="en-GB" dirty="0"/>
              <a:t>Are Early Research Fellows required to take an IELTS?</a:t>
            </a:r>
          </a:p>
        </p:txBody>
      </p:sp>
      <p:sp>
        <p:nvSpPr>
          <p:cNvPr id="10" name="TextBox 9">
            <a:extLst>
              <a:ext uri="{FF2B5EF4-FFF2-40B4-BE49-F238E27FC236}">
                <a16:creationId xmlns:a16="http://schemas.microsoft.com/office/drawing/2014/main" id="{DFA467E0-40E6-401E-9EA4-C93F470303D0}"/>
              </a:ext>
            </a:extLst>
          </p:cNvPr>
          <p:cNvSpPr txBox="1"/>
          <p:nvPr/>
        </p:nvSpPr>
        <p:spPr>
          <a:xfrm>
            <a:off x="615386" y="4197777"/>
            <a:ext cx="11403686" cy="830997"/>
          </a:xfrm>
          <a:prstGeom prst="rect">
            <a:avLst/>
          </a:prstGeom>
          <a:noFill/>
        </p:spPr>
        <p:txBody>
          <a:bodyPr wrap="square" rtlCol="0">
            <a:spAutoFit/>
          </a:bodyPr>
          <a:lstStyle/>
          <a:p>
            <a:pPr lvl="0"/>
            <a:r>
              <a:rPr lang="en-GB" sz="2400" dirty="0"/>
              <a:t>Applicants will have to demonstrate they have sufficient English language to undergo the programme .</a:t>
            </a:r>
          </a:p>
        </p:txBody>
      </p:sp>
    </p:spTree>
    <p:extLst>
      <p:ext uri="{BB962C8B-B14F-4D97-AF65-F5344CB8AC3E}">
        <p14:creationId xmlns:p14="http://schemas.microsoft.com/office/powerpoint/2010/main" val="27102614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CFF02-86AC-4132-A4C7-8B9B63C386E9}"/>
              </a:ext>
            </a:extLst>
          </p:cNvPr>
          <p:cNvSpPr>
            <a:spLocks noGrp="1"/>
          </p:cNvSpPr>
          <p:nvPr>
            <p:ph type="title"/>
          </p:nvPr>
        </p:nvSpPr>
        <p:spPr>
          <a:xfrm>
            <a:off x="615386" y="488335"/>
            <a:ext cx="10944000" cy="792000"/>
          </a:xfrm>
        </p:spPr>
        <p:txBody>
          <a:bodyPr/>
          <a:lstStyle/>
          <a:p>
            <a:r>
              <a:rPr lang="en-GB" dirty="0"/>
              <a:t>Why do we need to have reserved funding for women travelling with dependants?</a:t>
            </a:r>
          </a:p>
        </p:txBody>
      </p:sp>
      <p:sp>
        <p:nvSpPr>
          <p:cNvPr id="6" name="Footer Placeholder 5">
            <a:extLst>
              <a:ext uri="{FF2B5EF4-FFF2-40B4-BE49-F238E27FC236}">
                <a16:creationId xmlns:a16="http://schemas.microsoft.com/office/drawing/2014/main" id="{425BA5CE-1C50-F048-A7CA-9A88AB111991}"/>
              </a:ext>
            </a:extLst>
          </p:cNvPr>
          <p:cNvSpPr>
            <a:spLocks noGrp="1"/>
          </p:cNvSpPr>
          <p:nvPr>
            <p:ph type="ftr" sz="quarter" idx="11"/>
          </p:nvPr>
        </p:nvSpPr>
        <p:spPr/>
        <p:txBody>
          <a:bodyPr/>
          <a:lstStyle/>
          <a:p>
            <a:r>
              <a:rPr lang="en-GB" dirty="0"/>
              <a:t>www.britishcouncil.org</a:t>
            </a:r>
          </a:p>
        </p:txBody>
      </p:sp>
      <p:sp>
        <p:nvSpPr>
          <p:cNvPr id="7" name="Slide Number Placeholder 6">
            <a:extLst>
              <a:ext uri="{FF2B5EF4-FFF2-40B4-BE49-F238E27FC236}">
                <a16:creationId xmlns:a16="http://schemas.microsoft.com/office/drawing/2014/main" id="{4285B0FC-6AE1-6147-BAE0-4D75E3E08CC2}"/>
              </a:ext>
            </a:extLst>
          </p:cNvPr>
          <p:cNvSpPr>
            <a:spLocks noGrp="1"/>
          </p:cNvSpPr>
          <p:nvPr>
            <p:ph type="sldNum" sz="quarter" idx="12"/>
          </p:nvPr>
        </p:nvSpPr>
        <p:spPr/>
        <p:txBody>
          <a:bodyPr/>
          <a:lstStyle/>
          <a:p>
            <a:fld id="{A36854FA-307F-854E-96D4-DE585DB24BD3}" type="slidenum">
              <a:rPr lang="en-GB" smtClean="0"/>
              <a:pPr/>
              <a:t>8</a:t>
            </a:fld>
            <a:endParaRPr lang="en-GB" dirty="0"/>
          </a:p>
        </p:txBody>
      </p:sp>
      <p:sp>
        <p:nvSpPr>
          <p:cNvPr id="9" name="TextBox 8">
            <a:extLst>
              <a:ext uri="{FF2B5EF4-FFF2-40B4-BE49-F238E27FC236}">
                <a16:creationId xmlns:a16="http://schemas.microsoft.com/office/drawing/2014/main" id="{53807469-2389-4AAA-B180-2731D03D4B0F}"/>
              </a:ext>
            </a:extLst>
          </p:cNvPr>
          <p:cNvSpPr txBox="1"/>
          <p:nvPr/>
        </p:nvSpPr>
        <p:spPr>
          <a:xfrm>
            <a:off x="615386" y="1342415"/>
            <a:ext cx="11403686" cy="1938992"/>
          </a:xfrm>
          <a:prstGeom prst="rect">
            <a:avLst/>
          </a:prstGeom>
          <a:noFill/>
        </p:spPr>
        <p:txBody>
          <a:bodyPr wrap="square" rtlCol="0">
            <a:spAutoFit/>
          </a:bodyPr>
          <a:lstStyle/>
          <a:p>
            <a:pPr lvl="0"/>
            <a:r>
              <a:rPr lang="en-GB" sz="2400" dirty="0"/>
              <a:t>An important characteristic of the British Council Scholarship for Women in STEM is to provide support to women that are mothers. Additionally the scholarship is focused towards women from disadvantaged backgrounds and therefore these funds are needed in order to guarantee this if women with children do apply to your institution. </a:t>
            </a:r>
          </a:p>
        </p:txBody>
      </p:sp>
      <p:sp>
        <p:nvSpPr>
          <p:cNvPr id="8" name="Title 1">
            <a:extLst>
              <a:ext uri="{FF2B5EF4-FFF2-40B4-BE49-F238E27FC236}">
                <a16:creationId xmlns:a16="http://schemas.microsoft.com/office/drawing/2014/main" id="{C56D133F-847E-473D-84DE-7DF5B6319F4B}"/>
              </a:ext>
            </a:extLst>
          </p:cNvPr>
          <p:cNvSpPr txBox="1">
            <a:spLocks/>
          </p:cNvSpPr>
          <p:nvPr/>
        </p:nvSpPr>
        <p:spPr>
          <a:xfrm>
            <a:off x="615386" y="3453098"/>
            <a:ext cx="10944000" cy="792000"/>
          </a:xfrm>
          <a:prstGeom prst="rect">
            <a:avLst/>
          </a:prstGeom>
        </p:spPr>
        <p:txBody>
          <a:bodyPr vert="horz" lIns="0" tIns="0" rIns="0" bIns="0" rtlCol="0" anchor="t" anchorCtr="0">
            <a:noAutofit/>
          </a:bodyPr>
          <a:lstStyle>
            <a:lvl1pPr algn="l" defTabSz="914400" rtl="0" eaLnBrk="1" latinLnBrk="0" hangingPunct="1">
              <a:lnSpc>
                <a:spcPts val="3300"/>
              </a:lnSpc>
              <a:spcBef>
                <a:spcPct val="0"/>
              </a:spcBef>
              <a:buNone/>
              <a:defRPr sz="3000" b="0" i="0" kern="1200">
                <a:solidFill>
                  <a:schemeClr val="tx2"/>
                </a:solidFill>
                <a:latin typeface="British Council Sans Headline" panose="020B0504020202020204" pitchFamily="34" charset="0"/>
                <a:ea typeface="+mj-ea"/>
                <a:cs typeface="British Council Sans Headline" panose="020B0504020202020204" pitchFamily="34" charset="0"/>
              </a:defRPr>
            </a:lvl1pPr>
          </a:lstStyle>
          <a:p>
            <a:r>
              <a:rPr lang="en-GB" dirty="0"/>
              <a:t>What happens if the institution does not have any women with children in their shortlist?</a:t>
            </a:r>
          </a:p>
        </p:txBody>
      </p:sp>
      <p:sp>
        <p:nvSpPr>
          <p:cNvPr id="10" name="TextBox 9">
            <a:extLst>
              <a:ext uri="{FF2B5EF4-FFF2-40B4-BE49-F238E27FC236}">
                <a16:creationId xmlns:a16="http://schemas.microsoft.com/office/drawing/2014/main" id="{DFA467E0-40E6-401E-9EA4-C93F470303D0}"/>
              </a:ext>
            </a:extLst>
          </p:cNvPr>
          <p:cNvSpPr txBox="1"/>
          <p:nvPr/>
        </p:nvSpPr>
        <p:spPr>
          <a:xfrm>
            <a:off x="615386" y="4279665"/>
            <a:ext cx="11403686" cy="830997"/>
          </a:xfrm>
          <a:prstGeom prst="rect">
            <a:avLst/>
          </a:prstGeom>
          <a:noFill/>
        </p:spPr>
        <p:txBody>
          <a:bodyPr wrap="square" rtlCol="0">
            <a:spAutoFit/>
          </a:bodyPr>
          <a:lstStyle/>
          <a:p>
            <a:pPr lvl="0"/>
            <a:r>
              <a:rPr lang="en-GB" sz="2400" dirty="0"/>
              <a:t>The Grant Agreement will allow the possibility of increasing the amount of beneficiaries if this were to happen.  </a:t>
            </a:r>
          </a:p>
        </p:txBody>
      </p:sp>
    </p:spTree>
    <p:extLst>
      <p:ext uri="{BB962C8B-B14F-4D97-AF65-F5344CB8AC3E}">
        <p14:creationId xmlns:p14="http://schemas.microsoft.com/office/powerpoint/2010/main" val="27289256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CFF02-86AC-4132-A4C7-8B9B63C386E9}"/>
              </a:ext>
            </a:extLst>
          </p:cNvPr>
          <p:cNvSpPr>
            <a:spLocks noGrp="1"/>
          </p:cNvSpPr>
          <p:nvPr>
            <p:ph type="title"/>
          </p:nvPr>
        </p:nvSpPr>
        <p:spPr>
          <a:xfrm>
            <a:off x="615386" y="488335"/>
            <a:ext cx="10944000" cy="792000"/>
          </a:xfrm>
        </p:spPr>
        <p:txBody>
          <a:bodyPr/>
          <a:lstStyle/>
          <a:p>
            <a:r>
              <a:rPr lang="en-GB" dirty="0"/>
              <a:t>What is the breakdown of the funds reserved for women travelling with dependants?</a:t>
            </a:r>
          </a:p>
        </p:txBody>
      </p:sp>
      <p:sp>
        <p:nvSpPr>
          <p:cNvPr id="6" name="Footer Placeholder 5">
            <a:extLst>
              <a:ext uri="{FF2B5EF4-FFF2-40B4-BE49-F238E27FC236}">
                <a16:creationId xmlns:a16="http://schemas.microsoft.com/office/drawing/2014/main" id="{425BA5CE-1C50-F048-A7CA-9A88AB111991}"/>
              </a:ext>
            </a:extLst>
          </p:cNvPr>
          <p:cNvSpPr>
            <a:spLocks noGrp="1"/>
          </p:cNvSpPr>
          <p:nvPr>
            <p:ph type="ftr" sz="quarter" idx="11"/>
          </p:nvPr>
        </p:nvSpPr>
        <p:spPr/>
        <p:txBody>
          <a:bodyPr/>
          <a:lstStyle/>
          <a:p>
            <a:r>
              <a:rPr lang="en-GB" dirty="0"/>
              <a:t>www.britishcouncil.org</a:t>
            </a:r>
          </a:p>
        </p:txBody>
      </p:sp>
      <p:sp>
        <p:nvSpPr>
          <p:cNvPr id="7" name="Slide Number Placeholder 6">
            <a:extLst>
              <a:ext uri="{FF2B5EF4-FFF2-40B4-BE49-F238E27FC236}">
                <a16:creationId xmlns:a16="http://schemas.microsoft.com/office/drawing/2014/main" id="{4285B0FC-6AE1-6147-BAE0-4D75E3E08CC2}"/>
              </a:ext>
            </a:extLst>
          </p:cNvPr>
          <p:cNvSpPr>
            <a:spLocks noGrp="1"/>
          </p:cNvSpPr>
          <p:nvPr>
            <p:ph type="sldNum" sz="quarter" idx="12"/>
          </p:nvPr>
        </p:nvSpPr>
        <p:spPr/>
        <p:txBody>
          <a:bodyPr/>
          <a:lstStyle/>
          <a:p>
            <a:fld id="{A36854FA-307F-854E-96D4-DE585DB24BD3}" type="slidenum">
              <a:rPr lang="en-GB" smtClean="0"/>
              <a:pPr/>
              <a:t>9</a:t>
            </a:fld>
            <a:endParaRPr lang="en-GB" dirty="0"/>
          </a:p>
        </p:txBody>
      </p:sp>
      <p:sp>
        <p:nvSpPr>
          <p:cNvPr id="9" name="TextBox 8">
            <a:extLst>
              <a:ext uri="{FF2B5EF4-FFF2-40B4-BE49-F238E27FC236}">
                <a16:creationId xmlns:a16="http://schemas.microsoft.com/office/drawing/2014/main" id="{53807469-2389-4AAA-B180-2731D03D4B0F}"/>
              </a:ext>
            </a:extLst>
          </p:cNvPr>
          <p:cNvSpPr txBox="1"/>
          <p:nvPr/>
        </p:nvSpPr>
        <p:spPr>
          <a:xfrm>
            <a:off x="648000" y="1866046"/>
            <a:ext cx="11403686" cy="1569660"/>
          </a:xfrm>
          <a:prstGeom prst="rect">
            <a:avLst/>
          </a:prstGeom>
          <a:noFill/>
        </p:spPr>
        <p:txBody>
          <a:bodyPr wrap="square" rtlCol="0">
            <a:spAutoFit/>
          </a:bodyPr>
          <a:lstStyle/>
          <a:p>
            <a:pPr lvl="0"/>
            <a:r>
              <a:rPr lang="en-GB" sz="2400" dirty="0"/>
              <a:t>The budget will reserve funding to cover the expenses of three children. The amount calculated is the following:</a:t>
            </a:r>
          </a:p>
          <a:p>
            <a:pPr lvl="0"/>
            <a:r>
              <a:rPr lang="en-GB" sz="2400" dirty="0"/>
              <a:t> £1,600 for return ticket, visa, NHS surcharge</a:t>
            </a:r>
          </a:p>
          <a:p>
            <a:pPr lvl="0"/>
            <a:r>
              <a:rPr lang="en-GB" sz="2400" dirty="0"/>
              <a:t>Monthly stipend of £680 or £845 if in London as recommended by </a:t>
            </a:r>
            <a:r>
              <a:rPr lang="en-GB" sz="2400" dirty="0">
                <a:hlinkClick r:id="rId3"/>
              </a:rPr>
              <a:t>UKVI</a:t>
            </a:r>
            <a:r>
              <a:rPr lang="en-GB" sz="2400" dirty="0"/>
              <a:t>. </a:t>
            </a:r>
          </a:p>
        </p:txBody>
      </p:sp>
    </p:spTree>
    <p:extLst>
      <p:ext uri="{BB962C8B-B14F-4D97-AF65-F5344CB8AC3E}">
        <p14:creationId xmlns:p14="http://schemas.microsoft.com/office/powerpoint/2010/main" val="1153978829"/>
      </p:ext>
    </p:extLst>
  </p:cSld>
  <p:clrMapOvr>
    <a:masterClrMapping/>
  </p:clrMapOvr>
</p:sld>
</file>

<file path=ppt/theme/theme1.xml><?xml version="1.0" encoding="utf-8"?>
<a:theme xmlns:a="http://schemas.openxmlformats.org/drawingml/2006/main" name="Cover - indigo">
  <a:themeElements>
    <a:clrScheme name="British Council - Purple">
      <a:dk1>
        <a:srgbClr val="000000"/>
      </a:dk1>
      <a:lt1>
        <a:srgbClr val="FFFFFF"/>
      </a:lt1>
      <a:dk2>
        <a:srgbClr val="230859"/>
      </a:dk2>
      <a:lt2>
        <a:srgbClr val="C8C8C8"/>
      </a:lt2>
      <a:accent1>
        <a:srgbClr val="B25EFF"/>
      </a:accent1>
      <a:accent2>
        <a:srgbClr val="FF00C8"/>
      </a:accent2>
      <a:accent3>
        <a:srgbClr val="00DCFF"/>
      </a:accent3>
      <a:accent4>
        <a:srgbClr val="EA0034"/>
      </a:accent4>
      <a:accent5>
        <a:srgbClr val="FF8200"/>
      </a:accent5>
      <a:accent6>
        <a:srgbClr val="5DEB4B"/>
      </a:accent6>
      <a:hlink>
        <a:srgbClr val="B25EFF"/>
      </a:hlink>
      <a:folHlink>
        <a:srgbClr val="7F7F7F"/>
      </a:folHlink>
    </a:clrScheme>
    <a:fontScheme name="Headline &amp; Sans">
      <a:majorFont>
        <a:latin typeface="British Council Sans Headline"/>
        <a:ea typeface=""/>
        <a:cs typeface=""/>
      </a:majorFont>
      <a:minorFont>
        <a:latin typeface="British Council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K011_06 Brand PowerPoint Template - Widescreen - Purple" id="{E8AA22C1-9421-496F-A71F-108023ADEFC6}" vid="{5571269F-DD4A-443E-B417-76546DA89F93}"/>
    </a:ext>
  </a:extLst>
</a:theme>
</file>

<file path=ppt/theme/theme2.xml><?xml version="1.0" encoding="utf-8"?>
<a:theme xmlns:a="http://schemas.openxmlformats.org/drawingml/2006/main" name="Section - indigo">
  <a:themeElements>
    <a:clrScheme name="British Council - Purple">
      <a:dk1>
        <a:srgbClr val="000000"/>
      </a:dk1>
      <a:lt1>
        <a:srgbClr val="FFFFFF"/>
      </a:lt1>
      <a:dk2>
        <a:srgbClr val="230859"/>
      </a:dk2>
      <a:lt2>
        <a:srgbClr val="C8C8C8"/>
      </a:lt2>
      <a:accent1>
        <a:srgbClr val="B25EFF"/>
      </a:accent1>
      <a:accent2>
        <a:srgbClr val="FF00C8"/>
      </a:accent2>
      <a:accent3>
        <a:srgbClr val="00DCFF"/>
      </a:accent3>
      <a:accent4>
        <a:srgbClr val="EA0034"/>
      </a:accent4>
      <a:accent5>
        <a:srgbClr val="FF8200"/>
      </a:accent5>
      <a:accent6>
        <a:srgbClr val="5DEB4B"/>
      </a:accent6>
      <a:hlink>
        <a:srgbClr val="B25EFF"/>
      </a:hlink>
      <a:folHlink>
        <a:srgbClr val="7F7F7F"/>
      </a:folHlink>
    </a:clrScheme>
    <a:fontScheme name="Headline &amp; Sans">
      <a:majorFont>
        <a:latin typeface="British Council Sans Headline"/>
        <a:ea typeface=""/>
        <a:cs typeface=""/>
      </a:majorFont>
      <a:minorFont>
        <a:latin typeface="British Council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K011_06 Brand PowerPoint Template - Widescreen - Purple" id="{E8AA22C1-9421-496F-A71F-108023ADEFC6}" vid="{C0F8F198-7EF0-498C-8BA3-0147E5BDDC53}"/>
    </a:ext>
  </a:extLst>
</a:theme>
</file>

<file path=ppt/theme/theme3.xml><?xml version="1.0" encoding="utf-8"?>
<a:theme xmlns:a="http://schemas.openxmlformats.org/drawingml/2006/main" name="Cover - white">
  <a:themeElements>
    <a:clrScheme name="British Council - Purple">
      <a:dk1>
        <a:srgbClr val="000000"/>
      </a:dk1>
      <a:lt1>
        <a:srgbClr val="FFFFFF"/>
      </a:lt1>
      <a:dk2>
        <a:srgbClr val="230859"/>
      </a:dk2>
      <a:lt2>
        <a:srgbClr val="C8C8C8"/>
      </a:lt2>
      <a:accent1>
        <a:srgbClr val="B25EFF"/>
      </a:accent1>
      <a:accent2>
        <a:srgbClr val="FF00C8"/>
      </a:accent2>
      <a:accent3>
        <a:srgbClr val="00DCFF"/>
      </a:accent3>
      <a:accent4>
        <a:srgbClr val="EA0034"/>
      </a:accent4>
      <a:accent5>
        <a:srgbClr val="FF8200"/>
      </a:accent5>
      <a:accent6>
        <a:srgbClr val="5DEB4B"/>
      </a:accent6>
      <a:hlink>
        <a:srgbClr val="B25EFF"/>
      </a:hlink>
      <a:folHlink>
        <a:srgbClr val="7F7F7F"/>
      </a:folHlink>
    </a:clrScheme>
    <a:fontScheme name="Headline &amp; Sans">
      <a:majorFont>
        <a:latin typeface="British Council Sans Headline"/>
        <a:ea typeface=""/>
        <a:cs typeface=""/>
      </a:majorFont>
      <a:minorFont>
        <a:latin typeface="British Council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K011_06 Brand PowerPoint Template - Widescreen - Purple" id="{E8AA22C1-9421-496F-A71F-108023ADEFC6}" vid="{2AEF365A-F17A-4A62-A0E8-10BA4B9E5F1C}"/>
    </a:ext>
  </a:extLst>
</a:theme>
</file>

<file path=ppt/theme/theme4.xml><?xml version="1.0" encoding="utf-8"?>
<a:theme xmlns:a="http://schemas.openxmlformats.org/drawingml/2006/main" name="Section - white">
  <a:themeElements>
    <a:clrScheme name="British Council - Purple">
      <a:dk1>
        <a:srgbClr val="000000"/>
      </a:dk1>
      <a:lt1>
        <a:srgbClr val="FFFFFF"/>
      </a:lt1>
      <a:dk2>
        <a:srgbClr val="230859"/>
      </a:dk2>
      <a:lt2>
        <a:srgbClr val="C8C8C8"/>
      </a:lt2>
      <a:accent1>
        <a:srgbClr val="B25EFF"/>
      </a:accent1>
      <a:accent2>
        <a:srgbClr val="FF00C8"/>
      </a:accent2>
      <a:accent3>
        <a:srgbClr val="00DCFF"/>
      </a:accent3>
      <a:accent4>
        <a:srgbClr val="EA0034"/>
      </a:accent4>
      <a:accent5>
        <a:srgbClr val="FF8200"/>
      </a:accent5>
      <a:accent6>
        <a:srgbClr val="5DEB4B"/>
      </a:accent6>
      <a:hlink>
        <a:srgbClr val="B25EFF"/>
      </a:hlink>
      <a:folHlink>
        <a:srgbClr val="7F7F7F"/>
      </a:folHlink>
    </a:clrScheme>
    <a:fontScheme name="Headline &amp; Sans">
      <a:majorFont>
        <a:latin typeface="British Council Sans Headline"/>
        <a:ea typeface=""/>
        <a:cs typeface=""/>
      </a:majorFont>
      <a:minorFont>
        <a:latin typeface="British Council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K011_06 Brand PowerPoint Template - Widescreen - Purple" id="{E8AA22C1-9421-496F-A71F-108023ADEFC6}" vid="{C5BD8B88-0047-4CC9-BEED-211B73654EB8}"/>
    </a:ext>
  </a:extLst>
</a:theme>
</file>

<file path=ppt/theme/theme5.xml><?xml version="1.0" encoding="utf-8"?>
<a:theme xmlns:a="http://schemas.openxmlformats.org/drawingml/2006/main" name="British Council">
  <a:themeElements>
    <a:clrScheme name="British Council - Purple">
      <a:dk1>
        <a:srgbClr val="000000"/>
      </a:dk1>
      <a:lt1>
        <a:srgbClr val="FFFFFF"/>
      </a:lt1>
      <a:dk2>
        <a:srgbClr val="230859"/>
      </a:dk2>
      <a:lt2>
        <a:srgbClr val="C8C8C8"/>
      </a:lt2>
      <a:accent1>
        <a:srgbClr val="B25EFF"/>
      </a:accent1>
      <a:accent2>
        <a:srgbClr val="FF00C8"/>
      </a:accent2>
      <a:accent3>
        <a:srgbClr val="00DCFF"/>
      </a:accent3>
      <a:accent4>
        <a:srgbClr val="EA0034"/>
      </a:accent4>
      <a:accent5>
        <a:srgbClr val="FF8200"/>
      </a:accent5>
      <a:accent6>
        <a:srgbClr val="5DEB4B"/>
      </a:accent6>
      <a:hlink>
        <a:srgbClr val="B25EFF"/>
      </a:hlink>
      <a:folHlink>
        <a:srgbClr val="7F7F7F"/>
      </a:folHlink>
    </a:clrScheme>
    <a:fontScheme name="Headline &amp; Sans">
      <a:majorFont>
        <a:latin typeface="British Council Sans Headline"/>
        <a:ea typeface=""/>
        <a:cs typeface=""/>
      </a:majorFont>
      <a:minorFont>
        <a:latin typeface="British Council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lIns="90000"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K011_06 Brand PowerPoint Template - Widescreen - Purple" id="{E8AA22C1-9421-496F-A71F-108023ADEFC6}" vid="{1BB25599-563E-43F4-9E95-916E02BA3DB4}"/>
    </a:ext>
  </a:extLst>
</a:theme>
</file>

<file path=ppt/theme/theme6.xml><?xml version="1.0" encoding="utf-8"?>
<a:theme xmlns:a="http://schemas.openxmlformats.org/drawingml/2006/main" name="British Council blank">
  <a:themeElements>
    <a:clrScheme name="British Council - Purple">
      <a:dk1>
        <a:srgbClr val="000000"/>
      </a:dk1>
      <a:lt1>
        <a:srgbClr val="FFFFFF"/>
      </a:lt1>
      <a:dk2>
        <a:srgbClr val="230859"/>
      </a:dk2>
      <a:lt2>
        <a:srgbClr val="C8C8C8"/>
      </a:lt2>
      <a:accent1>
        <a:srgbClr val="B25EFF"/>
      </a:accent1>
      <a:accent2>
        <a:srgbClr val="FF00C8"/>
      </a:accent2>
      <a:accent3>
        <a:srgbClr val="00DCFF"/>
      </a:accent3>
      <a:accent4>
        <a:srgbClr val="EA0034"/>
      </a:accent4>
      <a:accent5>
        <a:srgbClr val="FF8200"/>
      </a:accent5>
      <a:accent6>
        <a:srgbClr val="5DEB4B"/>
      </a:accent6>
      <a:hlink>
        <a:srgbClr val="B25EFF"/>
      </a:hlink>
      <a:folHlink>
        <a:srgbClr val="7F7F7F"/>
      </a:folHlink>
    </a:clrScheme>
    <a:fontScheme name="Headline &amp; Sans">
      <a:majorFont>
        <a:latin typeface="British Council Sans Headline"/>
        <a:ea typeface=""/>
        <a:cs typeface=""/>
      </a:majorFont>
      <a:minorFont>
        <a:latin typeface="British Council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K011_06 Brand PowerPoint Template - Widescreen - Purple" id="{E8AA22C1-9421-496F-A71F-108023ADEFC6}" vid="{E991E4F6-BC13-4DE4-9496-E3FE27491C4C}"/>
    </a:ext>
  </a:extLst>
</a:theme>
</file>

<file path=ppt/theme/theme7.xml><?xml version="1.0" encoding="utf-8"?>
<a:theme xmlns:a="http://schemas.openxmlformats.org/drawingml/2006/main" name="1_Section - indigo">
  <a:themeElements>
    <a:clrScheme name="British Council - Green">
      <a:dk1>
        <a:srgbClr val="000000"/>
      </a:dk1>
      <a:lt1>
        <a:srgbClr val="FFFFFF"/>
      </a:lt1>
      <a:dk2>
        <a:srgbClr val="230859"/>
      </a:dk2>
      <a:lt2>
        <a:srgbClr val="C8C8C8"/>
      </a:lt2>
      <a:accent1>
        <a:srgbClr val="5DEB4B"/>
      </a:accent1>
      <a:accent2>
        <a:srgbClr val="00DCFF"/>
      </a:accent2>
      <a:accent3>
        <a:srgbClr val="FF00C8"/>
      </a:accent3>
      <a:accent4>
        <a:srgbClr val="EA0034"/>
      </a:accent4>
      <a:accent5>
        <a:srgbClr val="FF8200"/>
      </a:accent5>
      <a:accent6>
        <a:srgbClr val="B25EFF"/>
      </a:accent6>
      <a:hlink>
        <a:srgbClr val="230859"/>
      </a:hlink>
      <a:folHlink>
        <a:srgbClr val="7F7F7F"/>
      </a:folHlink>
    </a:clrScheme>
    <a:fontScheme name="Headline &amp; Sans">
      <a:majorFont>
        <a:latin typeface="British Council Sans Headline"/>
        <a:ea typeface=""/>
        <a:cs typeface=""/>
      </a:majorFont>
      <a:minorFont>
        <a:latin typeface="British Council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K011_06 Brand PowerPoint Template - Widescreen - Green" id="{7E05B01D-3CDE-4543-9743-474D0FEF54B8}" vid="{29D4A170-FE48-467F-83D2-DD089500722F}"/>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16782</TotalTime>
  <Words>676</Words>
  <Application>Microsoft Office PowerPoint</Application>
  <PresentationFormat>Widescreen</PresentationFormat>
  <Paragraphs>75</Paragraphs>
  <Slides>12</Slides>
  <Notes>11</Notes>
  <HiddenSlides>0</HiddenSlides>
  <MMClips>0</MMClips>
  <ScaleCrop>false</ScaleCrop>
  <HeadingPairs>
    <vt:vector size="6" baseType="variant">
      <vt:variant>
        <vt:lpstr>Fonts Used</vt:lpstr>
      </vt:variant>
      <vt:variant>
        <vt:i4>5</vt:i4>
      </vt:variant>
      <vt:variant>
        <vt:lpstr>Theme</vt:lpstr>
      </vt:variant>
      <vt:variant>
        <vt:i4>7</vt:i4>
      </vt:variant>
      <vt:variant>
        <vt:lpstr>Slide Titles</vt:lpstr>
      </vt:variant>
      <vt:variant>
        <vt:i4>12</vt:i4>
      </vt:variant>
    </vt:vector>
  </HeadingPairs>
  <TitlesOfParts>
    <vt:vector size="24" baseType="lpstr">
      <vt:lpstr>British Council Sans Headline</vt:lpstr>
      <vt:lpstr>British Council Sans</vt:lpstr>
      <vt:lpstr>Arial</vt:lpstr>
      <vt:lpstr>Symbol</vt:lpstr>
      <vt:lpstr>Calibri</vt:lpstr>
      <vt:lpstr>Cover - indigo</vt:lpstr>
      <vt:lpstr>Section - indigo</vt:lpstr>
      <vt:lpstr>Cover - white</vt:lpstr>
      <vt:lpstr>Section - white</vt:lpstr>
      <vt:lpstr>British Council</vt:lpstr>
      <vt:lpstr>British Council blank</vt:lpstr>
      <vt:lpstr>1_Section - indigo</vt:lpstr>
      <vt:lpstr>PowerPoint Presentation</vt:lpstr>
      <vt:lpstr>Info Session UK Institutions EoI  30th September 2021</vt:lpstr>
      <vt:lpstr> Frequently Asked Questions</vt:lpstr>
      <vt:lpstr>How many cohorts will be financed?</vt:lpstr>
      <vt:lpstr>We were a host university last year. Can we apply again?</vt:lpstr>
      <vt:lpstr>Will candidates be allowed to apply to more than one institution?</vt:lpstr>
      <vt:lpstr>How critical is socioeconomic status for Early Research Fellow?</vt:lpstr>
      <vt:lpstr>Why do we need to have reserved funding for women travelling with dependants?</vt:lpstr>
      <vt:lpstr>What is the breakdown of the funds reserved for women travelling with dependants?</vt:lpstr>
      <vt:lpstr>Who can apply to the EoI?</vt:lpstr>
      <vt:lpstr>What are the key dates?</vt:lpstr>
      <vt:lpstr>Is this presentation recorded?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Garcia, Trinidad (Chile)</dc:creator>
  <cp:lastModifiedBy>Trinidad Garcia</cp:lastModifiedBy>
  <cp:revision>33</cp:revision>
  <dcterms:created xsi:type="dcterms:W3CDTF">2021-02-11T01:12:47Z</dcterms:created>
  <dcterms:modified xsi:type="dcterms:W3CDTF">2021-10-04T13:32:36Z</dcterms:modified>
</cp:coreProperties>
</file>