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00" r:id="rId6"/>
    <p:sldMasterId id="2147483765" r:id="rId7"/>
  </p:sldMasterIdLst>
  <p:notesMasterIdLst>
    <p:notesMasterId r:id="rId33"/>
  </p:notesMasterIdLst>
  <p:handoutMasterIdLst>
    <p:handoutMasterId r:id="rId34"/>
  </p:handoutMasterIdLst>
  <p:sldIdLst>
    <p:sldId id="281" r:id="rId8"/>
    <p:sldId id="819" r:id="rId9"/>
    <p:sldId id="843" r:id="rId10"/>
    <p:sldId id="778" r:id="rId11"/>
    <p:sldId id="847" r:id="rId12"/>
    <p:sldId id="842" r:id="rId13"/>
    <p:sldId id="776" r:id="rId14"/>
    <p:sldId id="848" r:id="rId15"/>
    <p:sldId id="862" r:id="rId16"/>
    <p:sldId id="864" r:id="rId17"/>
    <p:sldId id="859" r:id="rId18"/>
    <p:sldId id="849" r:id="rId19"/>
    <p:sldId id="836" r:id="rId20"/>
    <p:sldId id="853" r:id="rId21"/>
    <p:sldId id="854" r:id="rId22"/>
    <p:sldId id="855" r:id="rId23"/>
    <p:sldId id="856" r:id="rId24"/>
    <p:sldId id="865" r:id="rId25"/>
    <p:sldId id="861" r:id="rId26"/>
    <p:sldId id="858" r:id="rId27"/>
    <p:sldId id="860" r:id="rId28"/>
    <p:sldId id="863" r:id="rId29"/>
    <p:sldId id="857" r:id="rId30"/>
    <p:sldId id="867" r:id="rId31"/>
    <p:sldId id="870" r:id="rId32"/>
  </p:sldIdLst>
  <p:sldSz cx="12192000" cy="6858000"/>
  <p:notesSz cx="6858000" cy="9144000"/>
  <p:embeddedFontLst>
    <p:embeddedFont>
      <p:font typeface="British Council Sans" panose="020B0604020202020204" charset="0"/>
      <p:regular r:id="rId35"/>
      <p:bold r:id="rId36"/>
      <p:italic r:id="rId37"/>
      <p:boldItalic r:id="rId38"/>
    </p:embeddedFont>
    <p:embeddedFont>
      <p:font typeface="British Council Sans Headline"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 Lien  (Vietnam)" initials="TL(" lastIdx="5" clrIdx="0">
    <p:extLst>
      <p:ext uri="{19B8F6BF-5375-455C-9EA6-DF929625EA0E}">
        <p15:presenceInfo xmlns:p15="http://schemas.microsoft.com/office/powerpoint/2012/main" userId="S::Lien.Ta@britishcouncil.org::7e27b4ca-6110-4ae3-9928-016bb8fb9f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F8ED9A"/>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5C89B-2D0B-4AF5-B217-8519361D5F35}" v="30" dt="2021-09-30T01:40:15.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563" autoAdjust="0"/>
  </p:normalViewPr>
  <p:slideViewPr>
    <p:cSldViewPr snapToGrid="0" snapToObjects="1">
      <p:cViewPr varScale="1">
        <p:scale>
          <a:sx n="59" d="100"/>
          <a:sy n="59" d="100"/>
        </p:scale>
        <p:origin x="1176"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dad Garcia" userId="bea471ac-4c4a-415d-a47e-7beafe9c2007" providerId="ADAL" clId="{3965C89B-2D0B-4AF5-B217-8519361D5F35}"/>
    <pc:docChg chg="undo redo custSel addSld delSld modSld sldOrd">
      <pc:chgData name="Trinidad Garcia" userId="bea471ac-4c4a-415d-a47e-7beafe9c2007" providerId="ADAL" clId="{3965C89B-2D0B-4AF5-B217-8519361D5F35}" dt="2021-10-04T13:34:56.975" v="7960" actId="20577"/>
      <pc:docMkLst>
        <pc:docMk/>
      </pc:docMkLst>
      <pc:sldChg chg="addSp delSp modSp add mod ord">
        <pc:chgData name="Trinidad Garcia" userId="bea471ac-4c4a-415d-a47e-7beafe9c2007" providerId="ADAL" clId="{3965C89B-2D0B-4AF5-B217-8519361D5F35}" dt="2021-09-29T23:56:43.757" v="4346" actId="20577"/>
        <pc:sldMkLst>
          <pc:docMk/>
          <pc:sldMk cId="3231022928" sldId="776"/>
        </pc:sldMkLst>
        <pc:spChg chg="mod">
          <ac:chgData name="Trinidad Garcia" userId="bea471ac-4c4a-415d-a47e-7beafe9c2007" providerId="ADAL" clId="{3965C89B-2D0B-4AF5-B217-8519361D5F35}" dt="2021-09-29T23:41:06.218" v="4145" actId="20577"/>
          <ac:spMkLst>
            <pc:docMk/>
            <pc:sldMk cId="3231022928" sldId="776"/>
            <ac:spMk id="2" creationId="{00000000-0000-0000-0000-000000000000}"/>
          </ac:spMkLst>
        </pc:spChg>
        <pc:spChg chg="add mod">
          <ac:chgData name="Trinidad Garcia" userId="bea471ac-4c4a-415d-a47e-7beafe9c2007" providerId="ADAL" clId="{3965C89B-2D0B-4AF5-B217-8519361D5F35}" dt="2021-09-29T23:40:27.831" v="4129" actId="1076"/>
          <ac:spMkLst>
            <pc:docMk/>
            <pc:sldMk cId="3231022928" sldId="776"/>
            <ac:spMk id="8" creationId="{083E5E8A-440D-4647-A8F7-25CA125840CE}"/>
          </ac:spMkLst>
        </pc:spChg>
        <pc:spChg chg="add mod">
          <ac:chgData name="Trinidad Garcia" userId="bea471ac-4c4a-415d-a47e-7beafe9c2007" providerId="ADAL" clId="{3965C89B-2D0B-4AF5-B217-8519361D5F35}" dt="2021-09-29T23:56:43.757" v="4346" actId="20577"/>
          <ac:spMkLst>
            <pc:docMk/>
            <pc:sldMk cId="3231022928" sldId="776"/>
            <ac:spMk id="10" creationId="{A3F8E075-A778-40E7-87B9-FE94867872DC}"/>
          </ac:spMkLst>
        </pc:spChg>
        <pc:picChg chg="add mod modCrop">
          <ac:chgData name="Trinidad Garcia" userId="bea471ac-4c4a-415d-a47e-7beafe9c2007" providerId="ADAL" clId="{3965C89B-2D0B-4AF5-B217-8519361D5F35}" dt="2021-09-29T23:46:10.080" v="4242" actId="1076"/>
          <ac:picMkLst>
            <pc:docMk/>
            <pc:sldMk cId="3231022928" sldId="776"/>
            <ac:picMk id="7" creationId="{0A01B49B-B864-48F7-9BAD-99C65F5AD105}"/>
          </ac:picMkLst>
        </pc:picChg>
        <pc:picChg chg="add del mod modCrop">
          <ac:chgData name="Trinidad Garcia" userId="bea471ac-4c4a-415d-a47e-7beafe9c2007" providerId="ADAL" clId="{3965C89B-2D0B-4AF5-B217-8519361D5F35}" dt="2021-09-29T16:16:16.646" v="1302"/>
          <ac:picMkLst>
            <pc:docMk/>
            <pc:sldMk cId="3231022928" sldId="776"/>
            <ac:picMk id="9" creationId="{9E4E811E-3B54-4CA5-A9FD-A40666A74AB9}"/>
          </ac:picMkLst>
        </pc:picChg>
        <pc:picChg chg="mod modCrop">
          <ac:chgData name="Trinidad Garcia" userId="bea471ac-4c4a-415d-a47e-7beafe9c2007" providerId="ADAL" clId="{3965C89B-2D0B-4AF5-B217-8519361D5F35}" dt="2021-09-29T23:40:08.464" v="4125" actId="1076"/>
          <ac:picMkLst>
            <pc:docMk/>
            <pc:sldMk cId="3231022928" sldId="776"/>
            <ac:picMk id="11" creationId="{00000000-0000-0000-0000-000000000000}"/>
          </ac:picMkLst>
        </pc:picChg>
        <pc:picChg chg="add del mod modCrop">
          <ac:chgData name="Trinidad Garcia" userId="bea471ac-4c4a-415d-a47e-7beafe9c2007" providerId="ADAL" clId="{3965C89B-2D0B-4AF5-B217-8519361D5F35}" dt="2021-09-29T23:46:43.636" v="4248"/>
          <ac:picMkLst>
            <pc:docMk/>
            <pc:sldMk cId="3231022928" sldId="776"/>
            <ac:picMk id="12" creationId="{24076DAB-4B88-45F0-ABF6-F08EF43A4519}"/>
          </ac:picMkLst>
        </pc:picChg>
        <pc:picChg chg="add mod modCrop">
          <ac:chgData name="Trinidad Garcia" userId="bea471ac-4c4a-415d-a47e-7beafe9c2007" providerId="ADAL" clId="{3965C89B-2D0B-4AF5-B217-8519361D5F35}" dt="2021-09-29T23:47:20.348" v="4258" actId="1037"/>
          <ac:picMkLst>
            <pc:docMk/>
            <pc:sldMk cId="3231022928" sldId="776"/>
            <ac:picMk id="13" creationId="{316741BE-D727-457C-B1CC-43118474CE28}"/>
          </ac:picMkLst>
        </pc:picChg>
      </pc:sldChg>
      <pc:sldChg chg="addSp modSp add mod ord">
        <pc:chgData name="Trinidad Garcia" userId="bea471ac-4c4a-415d-a47e-7beafe9c2007" providerId="ADAL" clId="{3965C89B-2D0B-4AF5-B217-8519361D5F35}" dt="2021-09-29T19:48:38.263" v="1793"/>
        <pc:sldMkLst>
          <pc:docMk/>
          <pc:sldMk cId="3369716284" sldId="778"/>
        </pc:sldMkLst>
        <pc:spChg chg="mod">
          <ac:chgData name="Trinidad Garcia" userId="bea471ac-4c4a-415d-a47e-7beafe9c2007" providerId="ADAL" clId="{3965C89B-2D0B-4AF5-B217-8519361D5F35}" dt="2021-09-29T16:24:18.319" v="1502" actId="20577"/>
          <ac:spMkLst>
            <pc:docMk/>
            <pc:sldMk cId="3369716284" sldId="778"/>
            <ac:spMk id="2" creationId="{8F6CFF02-86AC-4132-A4C7-8B9B63C386E9}"/>
          </ac:spMkLst>
        </pc:spChg>
        <pc:spChg chg="add mod">
          <ac:chgData name="Trinidad Garcia" userId="bea471ac-4c4a-415d-a47e-7beafe9c2007" providerId="ADAL" clId="{3965C89B-2D0B-4AF5-B217-8519361D5F35}" dt="2021-09-29T16:24:43.939" v="1506" actId="1076"/>
          <ac:spMkLst>
            <pc:docMk/>
            <pc:sldMk cId="3369716284" sldId="778"/>
            <ac:spMk id="12" creationId="{C1031A49-D88D-46A0-B795-F09B077AE892}"/>
          </ac:spMkLst>
        </pc:spChg>
        <pc:spChg chg="mod">
          <ac:chgData name="Trinidad Garcia" userId="bea471ac-4c4a-415d-a47e-7beafe9c2007" providerId="ADAL" clId="{3965C89B-2D0B-4AF5-B217-8519361D5F35}" dt="2021-09-29T14:16:36.737" v="1152" actId="1038"/>
          <ac:spMkLst>
            <pc:docMk/>
            <pc:sldMk cId="3369716284" sldId="778"/>
            <ac:spMk id="14" creationId="{746A3966-DC79-46D2-85C5-BDA14E68472C}"/>
          </ac:spMkLst>
        </pc:spChg>
        <pc:spChg chg="mod">
          <ac:chgData name="Trinidad Garcia" userId="bea471ac-4c4a-415d-a47e-7beafe9c2007" providerId="ADAL" clId="{3965C89B-2D0B-4AF5-B217-8519361D5F35}" dt="2021-09-29T15:53:22.830" v="1272" actId="20577"/>
          <ac:spMkLst>
            <pc:docMk/>
            <pc:sldMk cId="3369716284" sldId="778"/>
            <ac:spMk id="16" creationId="{35BAC1C3-C0C4-41A2-B5CE-4A88E46FBC26}"/>
          </ac:spMkLst>
        </pc:spChg>
      </pc:sldChg>
      <pc:sldChg chg="modSp del mod">
        <pc:chgData name="Trinidad Garcia" userId="bea471ac-4c4a-415d-a47e-7beafe9c2007" providerId="ADAL" clId="{3965C89B-2D0B-4AF5-B217-8519361D5F35}" dt="2021-09-29T23:57:37.624" v="4347" actId="47"/>
        <pc:sldMkLst>
          <pc:docMk/>
          <pc:sldMk cId="1838059330" sldId="784"/>
        </pc:sldMkLst>
        <pc:spChg chg="mod">
          <ac:chgData name="Trinidad Garcia" userId="bea471ac-4c4a-415d-a47e-7beafe9c2007" providerId="ADAL" clId="{3965C89B-2D0B-4AF5-B217-8519361D5F35}" dt="2021-09-28T16:00:23.441" v="1117" actId="1076"/>
          <ac:spMkLst>
            <pc:docMk/>
            <pc:sldMk cId="1838059330" sldId="784"/>
            <ac:spMk id="9" creationId="{53807469-2389-4AAA-B180-2731D03D4B0F}"/>
          </ac:spMkLst>
        </pc:spChg>
      </pc:sldChg>
      <pc:sldChg chg="modSp mod">
        <pc:chgData name="Trinidad Garcia" userId="bea471ac-4c4a-415d-a47e-7beafe9c2007" providerId="ADAL" clId="{3965C89B-2D0B-4AF5-B217-8519361D5F35}" dt="2021-09-27T13:14:41.712" v="63" actId="20577"/>
        <pc:sldMkLst>
          <pc:docMk/>
          <pc:sldMk cId="1941788713" sldId="819"/>
        </pc:sldMkLst>
        <pc:spChg chg="mod">
          <ac:chgData name="Trinidad Garcia" userId="bea471ac-4c4a-415d-a47e-7beafe9c2007" providerId="ADAL" clId="{3965C89B-2D0B-4AF5-B217-8519361D5F35}" dt="2021-09-27T13:14:41.712" v="63" actId="20577"/>
          <ac:spMkLst>
            <pc:docMk/>
            <pc:sldMk cId="1941788713" sldId="819"/>
            <ac:spMk id="3" creationId="{7D20EECE-C9B7-4DB3-9E2A-A8B2081A722B}"/>
          </ac:spMkLst>
        </pc:spChg>
      </pc:sldChg>
      <pc:sldChg chg="del">
        <pc:chgData name="Trinidad Garcia" userId="bea471ac-4c4a-415d-a47e-7beafe9c2007" providerId="ADAL" clId="{3965C89B-2D0B-4AF5-B217-8519361D5F35}" dt="2021-09-29T19:55:17.484" v="1949" actId="47"/>
        <pc:sldMkLst>
          <pc:docMk/>
          <pc:sldMk cId="1627933625" sldId="822"/>
        </pc:sldMkLst>
      </pc:sldChg>
      <pc:sldChg chg="del">
        <pc:chgData name="Trinidad Garcia" userId="bea471ac-4c4a-415d-a47e-7beafe9c2007" providerId="ADAL" clId="{3965C89B-2D0B-4AF5-B217-8519361D5F35}" dt="2021-09-29T19:55:20.400" v="1951" actId="47"/>
        <pc:sldMkLst>
          <pc:docMk/>
          <pc:sldMk cId="2453931429" sldId="827"/>
        </pc:sldMkLst>
      </pc:sldChg>
      <pc:sldChg chg="modSp del mod">
        <pc:chgData name="Trinidad Garcia" userId="bea471ac-4c4a-415d-a47e-7beafe9c2007" providerId="ADAL" clId="{3965C89B-2D0B-4AF5-B217-8519361D5F35}" dt="2021-09-29T19:55:14.103" v="1948" actId="47"/>
        <pc:sldMkLst>
          <pc:docMk/>
          <pc:sldMk cId="3532848467" sldId="830"/>
        </pc:sldMkLst>
        <pc:spChg chg="mod">
          <ac:chgData name="Trinidad Garcia" userId="bea471ac-4c4a-415d-a47e-7beafe9c2007" providerId="ADAL" clId="{3965C89B-2D0B-4AF5-B217-8519361D5F35}" dt="2021-09-27T13:42:15.260" v="273" actId="20577"/>
          <ac:spMkLst>
            <pc:docMk/>
            <pc:sldMk cId="3532848467" sldId="830"/>
            <ac:spMk id="2" creationId="{8F6CFF02-86AC-4132-A4C7-8B9B63C386E9}"/>
          </ac:spMkLst>
        </pc:spChg>
      </pc:sldChg>
      <pc:sldChg chg="del">
        <pc:chgData name="Trinidad Garcia" userId="bea471ac-4c4a-415d-a47e-7beafe9c2007" providerId="ADAL" clId="{3965C89B-2D0B-4AF5-B217-8519361D5F35}" dt="2021-09-29T19:55:18.335" v="1950" actId="47"/>
        <pc:sldMkLst>
          <pc:docMk/>
          <pc:sldMk cId="2009911818" sldId="835"/>
        </pc:sldMkLst>
      </pc:sldChg>
      <pc:sldChg chg="addSp delSp modSp mod ord">
        <pc:chgData name="Trinidad Garcia" userId="bea471ac-4c4a-415d-a47e-7beafe9c2007" providerId="ADAL" clId="{3965C89B-2D0B-4AF5-B217-8519361D5F35}" dt="2021-09-29T20:46:46.186" v="2207" actId="1076"/>
        <pc:sldMkLst>
          <pc:docMk/>
          <pc:sldMk cId="2020192480" sldId="836"/>
        </pc:sldMkLst>
        <pc:spChg chg="mod">
          <ac:chgData name="Trinidad Garcia" userId="bea471ac-4c4a-415d-a47e-7beafe9c2007" providerId="ADAL" clId="{3965C89B-2D0B-4AF5-B217-8519361D5F35}" dt="2021-09-29T20:44:37.833" v="2189" actId="20577"/>
          <ac:spMkLst>
            <pc:docMk/>
            <pc:sldMk cId="2020192480" sldId="836"/>
            <ac:spMk id="2" creationId="{8F6CFF02-86AC-4132-A4C7-8B9B63C386E9}"/>
          </ac:spMkLst>
        </pc:spChg>
        <pc:spChg chg="add del mod">
          <ac:chgData name="Trinidad Garcia" userId="bea471ac-4c4a-415d-a47e-7beafe9c2007" providerId="ADAL" clId="{3965C89B-2D0B-4AF5-B217-8519361D5F35}" dt="2021-09-29T20:46:46.186" v="2207" actId="1076"/>
          <ac:spMkLst>
            <pc:docMk/>
            <pc:sldMk cId="2020192480" sldId="836"/>
            <ac:spMk id="9" creationId="{53807469-2389-4AAA-B180-2731D03D4B0F}"/>
          </ac:spMkLst>
        </pc:spChg>
        <pc:picChg chg="add mod">
          <ac:chgData name="Trinidad Garcia" userId="bea471ac-4c4a-415d-a47e-7beafe9c2007" providerId="ADAL" clId="{3965C89B-2D0B-4AF5-B217-8519361D5F35}" dt="2021-09-29T20:45:50.328" v="2199" actId="14100"/>
          <ac:picMkLst>
            <pc:docMk/>
            <pc:sldMk cId="2020192480" sldId="836"/>
            <ac:picMk id="4" creationId="{B985F39E-B95D-4B2F-8F4C-5755AEB60A1C}"/>
          </ac:picMkLst>
        </pc:picChg>
      </pc:sldChg>
      <pc:sldChg chg="del">
        <pc:chgData name="Trinidad Garcia" userId="bea471ac-4c4a-415d-a47e-7beafe9c2007" providerId="ADAL" clId="{3965C89B-2D0B-4AF5-B217-8519361D5F35}" dt="2021-09-29T19:56:07.325" v="2024" actId="47"/>
        <pc:sldMkLst>
          <pc:docMk/>
          <pc:sldMk cId="1547069229" sldId="837"/>
        </pc:sldMkLst>
      </pc:sldChg>
      <pc:sldChg chg="del">
        <pc:chgData name="Trinidad Garcia" userId="bea471ac-4c4a-415d-a47e-7beafe9c2007" providerId="ADAL" clId="{3965C89B-2D0B-4AF5-B217-8519361D5F35}" dt="2021-09-29T19:55:09.937" v="1947" actId="47"/>
        <pc:sldMkLst>
          <pc:docMk/>
          <pc:sldMk cId="558625542" sldId="838"/>
        </pc:sldMkLst>
      </pc:sldChg>
      <pc:sldChg chg="modSp del mod">
        <pc:chgData name="Trinidad Garcia" userId="bea471ac-4c4a-415d-a47e-7beafe9c2007" providerId="ADAL" clId="{3965C89B-2D0B-4AF5-B217-8519361D5F35}" dt="2021-10-04T13:34:02.366" v="7838" actId="47"/>
        <pc:sldMkLst>
          <pc:docMk/>
          <pc:sldMk cId="2023113802" sldId="839"/>
        </pc:sldMkLst>
        <pc:spChg chg="mod">
          <ac:chgData name="Trinidad Garcia" userId="bea471ac-4c4a-415d-a47e-7beafe9c2007" providerId="ADAL" clId="{3965C89B-2D0B-4AF5-B217-8519361D5F35}" dt="2021-09-29T19:54:53.717" v="1945" actId="20577"/>
          <ac:spMkLst>
            <pc:docMk/>
            <pc:sldMk cId="2023113802" sldId="839"/>
            <ac:spMk id="2" creationId="{8F6CFF02-86AC-4132-A4C7-8B9B63C386E9}"/>
          </ac:spMkLst>
        </pc:spChg>
        <pc:spChg chg="mod">
          <ac:chgData name="Trinidad Garcia" userId="bea471ac-4c4a-415d-a47e-7beafe9c2007" providerId="ADAL" clId="{3965C89B-2D0B-4AF5-B217-8519361D5F35}" dt="2021-09-30T00:19:30.040" v="5325" actId="20577"/>
          <ac:spMkLst>
            <pc:docMk/>
            <pc:sldMk cId="2023113802" sldId="839"/>
            <ac:spMk id="9" creationId="{53807469-2389-4AAA-B180-2731D03D4B0F}"/>
          </ac:spMkLst>
        </pc:spChg>
      </pc:sldChg>
      <pc:sldChg chg="delSp modSp add del mod ord">
        <pc:chgData name="Trinidad Garcia" userId="bea471ac-4c4a-415d-a47e-7beafe9c2007" providerId="ADAL" clId="{3965C89B-2D0B-4AF5-B217-8519361D5F35}" dt="2021-09-29T20:39:01.970" v="2049" actId="47"/>
        <pc:sldMkLst>
          <pc:docMk/>
          <pc:sldMk cId="2507962738" sldId="840"/>
        </pc:sldMkLst>
        <pc:spChg chg="mod">
          <ac:chgData name="Trinidad Garcia" userId="bea471ac-4c4a-415d-a47e-7beafe9c2007" providerId="ADAL" clId="{3965C89B-2D0B-4AF5-B217-8519361D5F35}" dt="2021-09-27T15:08:49.952" v="1072" actId="6549"/>
          <ac:spMkLst>
            <pc:docMk/>
            <pc:sldMk cId="2507962738" sldId="840"/>
            <ac:spMk id="2" creationId="{8F6CFF02-86AC-4132-A4C7-8B9B63C386E9}"/>
          </ac:spMkLst>
        </pc:spChg>
        <pc:spChg chg="del mod">
          <ac:chgData name="Trinidad Garcia" userId="bea471ac-4c4a-415d-a47e-7beafe9c2007" providerId="ADAL" clId="{3965C89B-2D0B-4AF5-B217-8519361D5F35}" dt="2021-09-27T13:59:54.448" v="341"/>
          <ac:spMkLst>
            <pc:docMk/>
            <pc:sldMk cId="2507962738" sldId="840"/>
            <ac:spMk id="12" creationId="{C1031A49-D88D-46A0-B795-F09B077AE892}"/>
          </ac:spMkLst>
        </pc:spChg>
        <pc:spChg chg="mod">
          <ac:chgData name="Trinidad Garcia" userId="bea471ac-4c4a-415d-a47e-7beafe9c2007" providerId="ADAL" clId="{3965C89B-2D0B-4AF5-B217-8519361D5F35}" dt="2021-09-27T13:48:17.216" v="305" actId="1076"/>
          <ac:spMkLst>
            <pc:docMk/>
            <pc:sldMk cId="2507962738" sldId="840"/>
            <ac:spMk id="14" creationId="{746A3966-DC79-46D2-85C5-BDA14E68472C}"/>
          </ac:spMkLst>
        </pc:spChg>
        <pc:spChg chg="mod">
          <ac:chgData name="Trinidad Garcia" userId="bea471ac-4c4a-415d-a47e-7beafe9c2007" providerId="ADAL" clId="{3965C89B-2D0B-4AF5-B217-8519361D5F35}" dt="2021-09-27T13:48:39.709" v="319" actId="1076"/>
          <ac:spMkLst>
            <pc:docMk/>
            <pc:sldMk cId="2507962738" sldId="840"/>
            <ac:spMk id="15" creationId="{45C8EA70-B9D2-4EA0-854C-D402A32F19FD}"/>
          </ac:spMkLst>
        </pc:spChg>
        <pc:spChg chg="del mod">
          <ac:chgData name="Trinidad Garcia" userId="bea471ac-4c4a-415d-a47e-7beafe9c2007" providerId="ADAL" clId="{3965C89B-2D0B-4AF5-B217-8519361D5F35}" dt="2021-09-27T13:48:57.231" v="330"/>
          <ac:spMkLst>
            <pc:docMk/>
            <pc:sldMk cId="2507962738" sldId="840"/>
            <ac:spMk id="16" creationId="{35BAC1C3-C0C4-41A2-B5CE-4A88E46FBC26}"/>
          </ac:spMkLst>
        </pc:spChg>
      </pc:sldChg>
      <pc:sldChg chg="modSp add del mod ord">
        <pc:chgData name="Trinidad Garcia" userId="bea471ac-4c4a-415d-a47e-7beafe9c2007" providerId="ADAL" clId="{3965C89B-2D0B-4AF5-B217-8519361D5F35}" dt="2021-09-29T16:23:19.577" v="1451" actId="47"/>
        <pc:sldMkLst>
          <pc:docMk/>
          <pc:sldMk cId="252277768" sldId="841"/>
        </pc:sldMkLst>
        <pc:spChg chg="mod">
          <ac:chgData name="Trinidad Garcia" userId="bea471ac-4c4a-415d-a47e-7beafe9c2007" providerId="ADAL" clId="{3965C89B-2D0B-4AF5-B217-8519361D5F35}" dt="2021-09-29T16:23:00.054" v="1450" actId="20577"/>
          <ac:spMkLst>
            <pc:docMk/>
            <pc:sldMk cId="252277768" sldId="841"/>
            <ac:spMk id="2" creationId="{8F6CFF02-86AC-4132-A4C7-8B9B63C386E9}"/>
          </ac:spMkLst>
        </pc:spChg>
        <pc:spChg chg="mod">
          <ac:chgData name="Trinidad Garcia" userId="bea471ac-4c4a-415d-a47e-7beafe9c2007" providerId="ADAL" clId="{3965C89B-2D0B-4AF5-B217-8519361D5F35}" dt="2021-09-29T16:22:59.251" v="1448" actId="20577"/>
          <ac:spMkLst>
            <pc:docMk/>
            <pc:sldMk cId="252277768" sldId="841"/>
            <ac:spMk id="9" creationId="{53807469-2389-4AAA-B180-2731D03D4B0F}"/>
          </ac:spMkLst>
        </pc:spChg>
      </pc:sldChg>
      <pc:sldChg chg="addSp delSp modSp add mod ord">
        <pc:chgData name="Trinidad Garcia" userId="bea471ac-4c4a-415d-a47e-7beafe9c2007" providerId="ADAL" clId="{3965C89B-2D0B-4AF5-B217-8519361D5F35}" dt="2021-09-29T23:38:48.487" v="4113" actId="20577"/>
        <pc:sldMkLst>
          <pc:docMk/>
          <pc:sldMk cId="3837526998" sldId="842"/>
        </pc:sldMkLst>
        <pc:spChg chg="mod">
          <ac:chgData name="Trinidad Garcia" userId="bea471ac-4c4a-415d-a47e-7beafe9c2007" providerId="ADAL" clId="{3965C89B-2D0B-4AF5-B217-8519361D5F35}" dt="2021-09-29T23:38:48.487" v="4113" actId="20577"/>
          <ac:spMkLst>
            <pc:docMk/>
            <pc:sldMk cId="3837526998" sldId="842"/>
            <ac:spMk id="2" creationId="{8F6CFF02-86AC-4132-A4C7-8B9B63C386E9}"/>
          </ac:spMkLst>
        </pc:spChg>
        <pc:spChg chg="mod">
          <ac:chgData name="Trinidad Garcia" userId="bea471ac-4c4a-415d-a47e-7beafe9c2007" providerId="ADAL" clId="{3965C89B-2D0B-4AF5-B217-8519361D5F35}" dt="2021-09-27T14:25:16.526" v="571" actId="1035"/>
          <ac:spMkLst>
            <pc:docMk/>
            <pc:sldMk cId="3837526998" sldId="842"/>
            <ac:spMk id="4" creationId="{DAF7EC50-421F-4F58-B9B9-8AE6DAA77FDE}"/>
          </ac:spMkLst>
        </pc:spChg>
        <pc:spChg chg="add mod">
          <ac:chgData name="Trinidad Garcia" userId="bea471ac-4c4a-415d-a47e-7beafe9c2007" providerId="ADAL" clId="{3965C89B-2D0B-4AF5-B217-8519361D5F35}" dt="2021-09-27T14:25:54.856" v="588" actId="20577"/>
          <ac:spMkLst>
            <pc:docMk/>
            <pc:sldMk cId="3837526998" sldId="842"/>
            <ac:spMk id="21" creationId="{1955830A-656E-4C14-8247-B78189D753A0}"/>
          </ac:spMkLst>
        </pc:spChg>
        <pc:spChg chg="add mod">
          <ac:chgData name="Trinidad Garcia" userId="bea471ac-4c4a-415d-a47e-7beafe9c2007" providerId="ADAL" clId="{3965C89B-2D0B-4AF5-B217-8519361D5F35}" dt="2021-09-27T14:51:40.932" v="1047" actId="1036"/>
          <ac:spMkLst>
            <pc:docMk/>
            <pc:sldMk cId="3837526998" sldId="842"/>
            <ac:spMk id="22" creationId="{FAAFF2D5-8CC2-41B8-AA3C-E280A1CD95F6}"/>
          </ac:spMkLst>
        </pc:spChg>
        <pc:spChg chg="add mod">
          <ac:chgData name="Trinidad Garcia" userId="bea471ac-4c4a-415d-a47e-7beafe9c2007" providerId="ADAL" clId="{3965C89B-2D0B-4AF5-B217-8519361D5F35}" dt="2021-09-27T14:42:00.332" v="766" actId="1076"/>
          <ac:spMkLst>
            <pc:docMk/>
            <pc:sldMk cId="3837526998" sldId="842"/>
            <ac:spMk id="23" creationId="{F88CB0D8-06EE-4341-9FFB-C7D73C7697C4}"/>
          </ac:spMkLst>
        </pc:spChg>
        <pc:spChg chg="mod">
          <ac:chgData name="Trinidad Garcia" userId="bea471ac-4c4a-415d-a47e-7beafe9c2007" providerId="ADAL" clId="{3965C89B-2D0B-4AF5-B217-8519361D5F35}" dt="2021-09-27T14:42:08.175" v="776" actId="1035"/>
          <ac:spMkLst>
            <pc:docMk/>
            <pc:sldMk cId="3837526998" sldId="842"/>
            <ac:spMk id="25" creationId="{AD5E5334-ACE1-4D7B-9906-CED1933C114F}"/>
          </ac:spMkLst>
        </pc:spChg>
        <pc:spChg chg="mod">
          <ac:chgData name="Trinidad Garcia" userId="bea471ac-4c4a-415d-a47e-7beafe9c2007" providerId="ADAL" clId="{3965C89B-2D0B-4AF5-B217-8519361D5F35}" dt="2021-09-27T14:48:25.355" v="1042" actId="1035"/>
          <ac:spMkLst>
            <pc:docMk/>
            <pc:sldMk cId="3837526998" sldId="842"/>
            <ac:spMk id="26" creationId="{656DCC8D-9CD7-4CE3-B45A-4319AFE2D1DC}"/>
          </ac:spMkLst>
        </pc:spChg>
        <pc:spChg chg="mod">
          <ac:chgData name="Trinidad Garcia" userId="bea471ac-4c4a-415d-a47e-7beafe9c2007" providerId="ADAL" clId="{3965C89B-2D0B-4AF5-B217-8519361D5F35}" dt="2021-09-27T14:27:27.123" v="755" actId="1035"/>
          <ac:spMkLst>
            <pc:docMk/>
            <pc:sldMk cId="3837526998" sldId="842"/>
            <ac:spMk id="27" creationId="{BE6B6858-92A2-48B2-AB62-FF7EDAC77F5A}"/>
          </ac:spMkLst>
        </pc:spChg>
        <pc:spChg chg="mod">
          <ac:chgData name="Trinidad Garcia" userId="bea471ac-4c4a-415d-a47e-7beafe9c2007" providerId="ADAL" clId="{3965C89B-2D0B-4AF5-B217-8519361D5F35}" dt="2021-09-27T14:13:10.219" v="483" actId="20577"/>
          <ac:spMkLst>
            <pc:docMk/>
            <pc:sldMk cId="3837526998" sldId="842"/>
            <ac:spMk id="28" creationId="{7ECD056B-B16C-4A33-95C9-205A8838E1DC}"/>
          </ac:spMkLst>
        </pc:spChg>
        <pc:spChg chg="mod">
          <ac:chgData name="Trinidad Garcia" userId="bea471ac-4c4a-415d-a47e-7beafe9c2007" providerId="ADAL" clId="{3965C89B-2D0B-4AF5-B217-8519361D5F35}" dt="2021-09-27T14:47:43.530" v="984" actId="1036"/>
          <ac:spMkLst>
            <pc:docMk/>
            <pc:sldMk cId="3837526998" sldId="842"/>
            <ac:spMk id="29" creationId="{48EFD8BC-73F4-4CBE-89AF-C8E2E13A7523}"/>
          </ac:spMkLst>
        </pc:spChg>
        <pc:spChg chg="mod">
          <ac:chgData name="Trinidad Garcia" userId="bea471ac-4c4a-415d-a47e-7beafe9c2007" providerId="ADAL" clId="{3965C89B-2D0B-4AF5-B217-8519361D5F35}" dt="2021-09-27T14:47:48.644" v="986" actId="1035"/>
          <ac:spMkLst>
            <pc:docMk/>
            <pc:sldMk cId="3837526998" sldId="842"/>
            <ac:spMk id="30" creationId="{D6D5C16F-F18D-4633-BC86-7B77D24F2AEA}"/>
          </ac:spMkLst>
        </pc:spChg>
        <pc:spChg chg="add del mod">
          <ac:chgData name="Trinidad Garcia" userId="bea471ac-4c4a-415d-a47e-7beafe9c2007" providerId="ADAL" clId="{3965C89B-2D0B-4AF5-B217-8519361D5F35}" dt="2021-09-27T14:48:18.964" v="1030" actId="1036"/>
          <ac:spMkLst>
            <pc:docMk/>
            <pc:sldMk cId="3837526998" sldId="842"/>
            <ac:spMk id="31" creationId="{1859F984-5822-4630-B336-3382558292F8}"/>
          </ac:spMkLst>
        </pc:spChg>
        <pc:picChg chg="add del mod">
          <ac:chgData name="Trinidad Garcia" userId="bea471ac-4c4a-415d-a47e-7beafe9c2007" providerId="ADAL" clId="{3965C89B-2D0B-4AF5-B217-8519361D5F35}" dt="2021-09-27T14:44:45.148" v="859" actId="478"/>
          <ac:picMkLst>
            <pc:docMk/>
            <pc:sldMk cId="3837526998" sldId="842"/>
            <ac:picMk id="14" creationId="{8A248B45-1E5A-450C-8F1D-76370E999708}"/>
          </ac:picMkLst>
        </pc:picChg>
        <pc:picChg chg="mod">
          <ac:chgData name="Trinidad Garcia" userId="bea471ac-4c4a-415d-a47e-7beafe9c2007" providerId="ADAL" clId="{3965C89B-2D0B-4AF5-B217-8519361D5F35}" dt="2021-09-27T14:47:34.978" v="960" actId="1035"/>
          <ac:picMkLst>
            <pc:docMk/>
            <pc:sldMk cId="3837526998" sldId="842"/>
            <ac:picMk id="15" creationId="{03A33935-6BAE-4509-B93F-C46AF400C02F}"/>
          </ac:picMkLst>
        </pc:picChg>
        <pc:picChg chg="mod">
          <ac:chgData name="Trinidad Garcia" userId="bea471ac-4c4a-415d-a47e-7beafe9c2007" providerId="ADAL" clId="{3965C89B-2D0B-4AF5-B217-8519361D5F35}" dt="2021-09-27T14:48:12.388" v="1015" actId="1035"/>
          <ac:picMkLst>
            <pc:docMk/>
            <pc:sldMk cId="3837526998" sldId="842"/>
            <ac:picMk id="16" creationId="{727B0C47-AD1F-42B0-B8B8-B9EE04A31DC8}"/>
          </ac:picMkLst>
        </pc:picChg>
        <pc:picChg chg="mod">
          <ac:chgData name="Trinidad Garcia" userId="bea471ac-4c4a-415d-a47e-7beafe9c2007" providerId="ADAL" clId="{3965C89B-2D0B-4AF5-B217-8519361D5F35}" dt="2021-09-27T14:47:24.916" v="944" actId="14100"/>
          <ac:picMkLst>
            <pc:docMk/>
            <pc:sldMk cId="3837526998" sldId="842"/>
            <ac:picMk id="17" creationId="{2AAB93C1-C3E9-447B-848F-A3B49929B222}"/>
          </ac:picMkLst>
        </pc:picChg>
      </pc:sldChg>
      <pc:sldChg chg="modSp add mod ord">
        <pc:chgData name="Trinidad Garcia" userId="bea471ac-4c4a-415d-a47e-7beafe9c2007" providerId="ADAL" clId="{3965C89B-2D0B-4AF5-B217-8519361D5F35}" dt="2021-09-30T01:08:53.424" v="5748" actId="20577"/>
        <pc:sldMkLst>
          <pc:docMk/>
          <pc:sldMk cId="97313360" sldId="843"/>
        </pc:sldMkLst>
        <pc:spChg chg="mod">
          <ac:chgData name="Trinidad Garcia" userId="bea471ac-4c4a-415d-a47e-7beafe9c2007" providerId="ADAL" clId="{3965C89B-2D0B-4AF5-B217-8519361D5F35}" dt="2021-09-29T14:39:51.409" v="1230" actId="20577"/>
          <ac:spMkLst>
            <pc:docMk/>
            <pc:sldMk cId="97313360" sldId="843"/>
            <ac:spMk id="2" creationId="{8F6CFF02-86AC-4132-A4C7-8B9B63C386E9}"/>
          </ac:spMkLst>
        </pc:spChg>
        <pc:spChg chg="mod">
          <ac:chgData name="Trinidad Garcia" userId="bea471ac-4c4a-415d-a47e-7beafe9c2007" providerId="ADAL" clId="{3965C89B-2D0B-4AF5-B217-8519361D5F35}" dt="2021-09-30T01:08:53.424" v="5748" actId="20577"/>
          <ac:spMkLst>
            <pc:docMk/>
            <pc:sldMk cId="97313360" sldId="843"/>
            <ac:spMk id="9" creationId="{53807469-2389-4AAA-B180-2731D03D4B0F}"/>
          </ac:spMkLst>
        </pc:spChg>
      </pc:sldChg>
      <pc:sldChg chg="add del">
        <pc:chgData name="Trinidad Garcia" userId="bea471ac-4c4a-415d-a47e-7beafe9c2007" providerId="ADAL" clId="{3965C89B-2D0B-4AF5-B217-8519361D5F35}" dt="2021-09-27T14:25:28.393" v="573" actId="22"/>
        <pc:sldMkLst>
          <pc:docMk/>
          <pc:sldMk cId="2071954185" sldId="843"/>
        </pc:sldMkLst>
      </pc:sldChg>
      <pc:sldChg chg="delSp modSp add del mod">
        <pc:chgData name="Trinidad Garcia" userId="bea471ac-4c4a-415d-a47e-7beafe9c2007" providerId="ADAL" clId="{3965C89B-2D0B-4AF5-B217-8519361D5F35}" dt="2021-09-29T23:57:48.347" v="4348" actId="47"/>
        <pc:sldMkLst>
          <pc:docMk/>
          <pc:sldMk cId="1985716885" sldId="844"/>
        </pc:sldMkLst>
        <pc:spChg chg="del mod">
          <ac:chgData name="Trinidad Garcia" userId="bea471ac-4c4a-415d-a47e-7beafe9c2007" providerId="ADAL" clId="{3965C89B-2D0B-4AF5-B217-8519361D5F35}" dt="2021-09-29T20:38:05.973" v="2048"/>
          <ac:spMkLst>
            <pc:docMk/>
            <pc:sldMk cId="1985716885" sldId="844"/>
            <ac:spMk id="9" creationId="{53807469-2389-4AAA-B180-2731D03D4B0F}"/>
          </ac:spMkLst>
        </pc:spChg>
      </pc:sldChg>
      <pc:sldChg chg="modSp add del mod ord">
        <pc:chgData name="Trinidad Garcia" userId="bea471ac-4c4a-415d-a47e-7beafe9c2007" providerId="ADAL" clId="{3965C89B-2D0B-4AF5-B217-8519361D5F35}" dt="2021-10-04T13:34:01.695" v="7837" actId="47"/>
        <pc:sldMkLst>
          <pc:docMk/>
          <pc:sldMk cId="3689526072" sldId="845"/>
        </pc:sldMkLst>
        <pc:spChg chg="mod">
          <ac:chgData name="Trinidad Garcia" userId="bea471ac-4c4a-415d-a47e-7beafe9c2007" providerId="ADAL" clId="{3965C89B-2D0B-4AF5-B217-8519361D5F35}" dt="2021-09-29T19:55:05.286" v="1946" actId="20577"/>
          <ac:spMkLst>
            <pc:docMk/>
            <pc:sldMk cId="3689526072" sldId="845"/>
            <ac:spMk id="2" creationId="{8F6CFF02-86AC-4132-A4C7-8B9B63C386E9}"/>
          </ac:spMkLst>
        </pc:spChg>
      </pc:sldChg>
      <pc:sldChg chg="modSp add del mod ord">
        <pc:chgData name="Trinidad Garcia" userId="bea471ac-4c4a-415d-a47e-7beafe9c2007" providerId="ADAL" clId="{3965C89B-2D0B-4AF5-B217-8519361D5F35}" dt="2021-09-29T19:48:57.787" v="1796" actId="47"/>
        <pc:sldMkLst>
          <pc:docMk/>
          <pc:sldMk cId="4156123033" sldId="846"/>
        </pc:sldMkLst>
        <pc:spChg chg="mod">
          <ac:chgData name="Trinidad Garcia" userId="bea471ac-4c4a-415d-a47e-7beafe9c2007" providerId="ADAL" clId="{3965C89B-2D0B-4AF5-B217-8519361D5F35}" dt="2021-09-29T16:23:37.372" v="1466" actId="20577"/>
          <ac:spMkLst>
            <pc:docMk/>
            <pc:sldMk cId="4156123033" sldId="846"/>
            <ac:spMk id="2" creationId="{8F6CFF02-86AC-4132-A4C7-8B9B63C386E9}"/>
          </ac:spMkLst>
        </pc:spChg>
        <pc:spChg chg="mod">
          <ac:chgData name="Trinidad Garcia" userId="bea471ac-4c4a-415d-a47e-7beafe9c2007" providerId="ADAL" clId="{3965C89B-2D0B-4AF5-B217-8519361D5F35}" dt="2021-09-29T19:46:10.664" v="1712" actId="6549"/>
          <ac:spMkLst>
            <pc:docMk/>
            <pc:sldMk cId="4156123033" sldId="846"/>
            <ac:spMk id="9" creationId="{53807469-2389-4AAA-B180-2731D03D4B0F}"/>
          </ac:spMkLst>
        </pc:spChg>
      </pc:sldChg>
      <pc:sldChg chg="modSp add mod ord">
        <pc:chgData name="Trinidad Garcia" userId="bea471ac-4c4a-415d-a47e-7beafe9c2007" providerId="ADAL" clId="{3965C89B-2D0B-4AF5-B217-8519361D5F35}" dt="2021-09-29T19:51:58.079" v="1845" actId="6549"/>
        <pc:sldMkLst>
          <pc:docMk/>
          <pc:sldMk cId="474419071" sldId="847"/>
        </pc:sldMkLst>
        <pc:spChg chg="mod">
          <ac:chgData name="Trinidad Garcia" userId="bea471ac-4c4a-415d-a47e-7beafe9c2007" providerId="ADAL" clId="{3965C89B-2D0B-4AF5-B217-8519361D5F35}" dt="2021-09-29T19:51:58.079" v="1845" actId="6549"/>
          <ac:spMkLst>
            <pc:docMk/>
            <pc:sldMk cId="474419071" sldId="847"/>
            <ac:spMk id="3" creationId="{7D20EECE-C9B7-4DB3-9E2A-A8B2081A722B}"/>
          </ac:spMkLst>
        </pc:spChg>
      </pc:sldChg>
      <pc:sldChg chg="modSp add mod ord">
        <pc:chgData name="Trinidad Garcia" userId="bea471ac-4c4a-415d-a47e-7beafe9c2007" providerId="ADAL" clId="{3965C89B-2D0B-4AF5-B217-8519361D5F35}" dt="2021-09-29T19:51:50.350" v="1843" actId="6549"/>
        <pc:sldMkLst>
          <pc:docMk/>
          <pc:sldMk cId="3218518285" sldId="848"/>
        </pc:sldMkLst>
        <pc:spChg chg="mod">
          <ac:chgData name="Trinidad Garcia" userId="bea471ac-4c4a-415d-a47e-7beafe9c2007" providerId="ADAL" clId="{3965C89B-2D0B-4AF5-B217-8519361D5F35}" dt="2021-09-29T19:51:50.350" v="1843" actId="6549"/>
          <ac:spMkLst>
            <pc:docMk/>
            <pc:sldMk cId="3218518285" sldId="848"/>
            <ac:spMk id="3" creationId="{7D20EECE-C9B7-4DB3-9E2A-A8B2081A722B}"/>
          </ac:spMkLst>
        </pc:spChg>
      </pc:sldChg>
      <pc:sldChg chg="modSp add mod ord">
        <pc:chgData name="Trinidad Garcia" userId="bea471ac-4c4a-415d-a47e-7beafe9c2007" providerId="ADAL" clId="{3965C89B-2D0B-4AF5-B217-8519361D5F35}" dt="2021-09-29T19:53:23.822" v="1862" actId="20577"/>
        <pc:sldMkLst>
          <pc:docMk/>
          <pc:sldMk cId="1388947139" sldId="849"/>
        </pc:sldMkLst>
        <pc:spChg chg="mod">
          <ac:chgData name="Trinidad Garcia" userId="bea471ac-4c4a-415d-a47e-7beafe9c2007" providerId="ADAL" clId="{3965C89B-2D0B-4AF5-B217-8519361D5F35}" dt="2021-09-29T19:53:23.822" v="1862" actId="20577"/>
          <ac:spMkLst>
            <pc:docMk/>
            <pc:sldMk cId="1388947139" sldId="849"/>
            <ac:spMk id="3" creationId="{7D20EECE-C9B7-4DB3-9E2A-A8B2081A722B}"/>
          </ac:spMkLst>
        </pc:spChg>
      </pc:sldChg>
      <pc:sldChg chg="modSp add del mod">
        <pc:chgData name="Trinidad Garcia" userId="bea471ac-4c4a-415d-a47e-7beafe9c2007" providerId="ADAL" clId="{3965C89B-2D0B-4AF5-B217-8519361D5F35}" dt="2021-10-04T13:33:59.106" v="7833" actId="47"/>
        <pc:sldMkLst>
          <pc:docMk/>
          <pc:sldMk cId="2294255821" sldId="850"/>
        </pc:sldMkLst>
        <pc:spChg chg="mod">
          <ac:chgData name="Trinidad Garcia" userId="bea471ac-4c4a-415d-a47e-7beafe9c2007" providerId="ADAL" clId="{3965C89B-2D0B-4AF5-B217-8519361D5F35}" dt="2021-09-29T19:54:24.553" v="1931" actId="20577"/>
          <ac:spMkLst>
            <pc:docMk/>
            <pc:sldMk cId="2294255821" sldId="850"/>
            <ac:spMk id="3" creationId="{7D20EECE-C9B7-4DB3-9E2A-A8B2081A722B}"/>
          </ac:spMkLst>
        </pc:spChg>
      </pc:sldChg>
      <pc:sldChg chg="addSp delSp modSp add del mod ord">
        <pc:chgData name="Trinidad Garcia" userId="bea471ac-4c4a-415d-a47e-7beafe9c2007" providerId="ADAL" clId="{3965C89B-2D0B-4AF5-B217-8519361D5F35}" dt="2021-09-30T00:04:31.594" v="4419" actId="47"/>
        <pc:sldMkLst>
          <pc:docMk/>
          <pc:sldMk cId="1218093393" sldId="851"/>
        </pc:sldMkLst>
        <pc:spChg chg="mod">
          <ac:chgData name="Trinidad Garcia" userId="bea471ac-4c4a-415d-a47e-7beafe9c2007" providerId="ADAL" clId="{3965C89B-2D0B-4AF5-B217-8519361D5F35}" dt="2021-09-29T20:42:11.284" v="2157" actId="20577"/>
          <ac:spMkLst>
            <pc:docMk/>
            <pc:sldMk cId="1218093393" sldId="851"/>
            <ac:spMk id="2" creationId="{8F6CFF02-86AC-4132-A4C7-8B9B63C386E9}"/>
          </ac:spMkLst>
        </pc:spChg>
        <pc:spChg chg="mod">
          <ac:chgData name="Trinidad Garcia" userId="bea471ac-4c4a-415d-a47e-7beafe9c2007" providerId="ADAL" clId="{3965C89B-2D0B-4AF5-B217-8519361D5F35}" dt="2021-09-29T20:41:52.851" v="2147" actId="20577"/>
          <ac:spMkLst>
            <pc:docMk/>
            <pc:sldMk cId="1218093393" sldId="851"/>
            <ac:spMk id="4" creationId="{DAF7EC50-421F-4F58-B9B9-8AE6DAA77FDE}"/>
          </ac:spMkLst>
        </pc:spChg>
        <pc:spChg chg="mod">
          <ac:chgData name="Trinidad Garcia" userId="bea471ac-4c4a-415d-a47e-7beafe9c2007" providerId="ADAL" clId="{3965C89B-2D0B-4AF5-B217-8519361D5F35}" dt="2021-09-29T20:41:50.843" v="2142" actId="1076"/>
          <ac:spMkLst>
            <pc:docMk/>
            <pc:sldMk cId="1218093393" sldId="851"/>
            <ac:spMk id="21" creationId="{1955830A-656E-4C14-8247-B78189D753A0}"/>
          </ac:spMkLst>
        </pc:spChg>
        <pc:spChg chg="mod">
          <ac:chgData name="Trinidad Garcia" userId="bea471ac-4c4a-415d-a47e-7beafe9c2007" providerId="ADAL" clId="{3965C89B-2D0B-4AF5-B217-8519361D5F35}" dt="2021-09-29T20:41:48.230" v="2139" actId="1076"/>
          <ac:spMkLst>
            <pc:docMk/>
            <pc:sldMk cId="1218093393" sldId="851"/>
            <ac:spMk id="22" creationId="{FAAFF2D5-8CC2-41B8-AA3C-E280A1CD95F6}"/>
          </ac:spMkLst>
        </pc:spChg>
        <pc:spChg chg="del">
          <ac:chgData name="Trinidad Garcia" userId="bea471ac-4c4a-415d-a47e-7beafe9c2007" providerId="ADAL" clId="{3965C89B-2D0B-4AF5-B217-8519361D5F35}" dt="2021-09-29T20:39:25.544" v="2054" actId="478"/>
          <ac:spMkLst>
            <pc:docMk/>
            <pc:sldMk cId="1218093393" sldId="851"/>
            <ac:spMk id="23" creationId="{F88CB0D8-06EE-4341-9FFB-C7D73C7697C4}"/>
          </ac:spMkLst>
        </pc:spChg>
        <pc:spChg chg="del">
          <ac:chgData name="Trinidad Garcia" userId="bea471ac-4c4a-415d-a47e-7beafe9c2007" providerId="ADAL" clId="{3965C89B-2D0B-4AF5-B217-8519361D5F35}" dt="2021-09-29T20:39:21.168" v="2053" actId="478"/>
          <ac:spMkLst>
            <pc:docMk/>
            <pc:sldMk cId="1218093393" sldId="851"/>
            <ac:spMk id="25" creationId="{AD5E5334-ACE1-4D7B-9906-CED1933C114F}"/>
          </ac:spMkLst>
        </pc:spChg>
        <pc:spChg chg="mod">
          <ac:chgData name="Trinidad Garcia" userId="bea471ac-4c4a-415d-a47e-7beafe9c2007" providerId="ADAL" clId="{3965C89B-2D0B-4AF5-B217-8519361D5F35}" dt="2021-09-29T20:42:32.520" v="2163" actId="1037"/>
          <ac:spMkLst>
            <pc:docMk/>
            <pc:sldMk cId="1218093393" sldId="851"/>
            <ac:spMk id="27" creationId="{BE6B6858-92A2-48B2-AB62-FF7EDAC77F5A}"/>
          </ac:spMkLst>
        </pc:spChg>
        <pc:spChg chg="add del">
          <ac:chgData name="Trinidad Garcia" userId="bea471ac-4c4a-415d-a47e-7beafe9c2007" providerId="ADAL" clId="{3965C89B-2D0B-4AF5-B217-8519361D5F35}" dt="2021-09-29T20:41:47.597" v="2137" actId="478"/>
          <ac:spMkLst>
            <pc:docMk/>
            <pc:sldMk cId="1218093393" sldId="851"/>
            <ac:spMk id="28" creationId="{7ECD056B-B16C-4A33-95C9-205A8838E1DC}"/>
          </ac:spMkLst>
        </pc:spChg>
        <pc:picChg chg="mod">
          <ac:chgData name="Trinidad Garcia" userId="bea471ac-4c4a-415d-a47e-7beafe9c2007" providerId="ADAL" clId="{3965C89B-2D0B-4AF5-B217-8519361D5F35}" dt="2021-09-29T20:42:21.369" v="2158" actId="14100"/>
          <ac:picMkLst>
            <pc:docMk/>
            <pc:sldMk cId="1218093393" sldId="851"/>
            <ac:picMk id="3" creationId="{368F8213-1487-4C25-805C-00C119AF88D3}"/>
          </ac:picMkLst>
        </pc:picChg>
        <pc:picChg chg="del">
          <ac:chgData name="Trinidad Garcia" userId="bea471ac-4c4a-415d-a47e-7beafe9c2007" providerId="ADAL" clId="{3965C89B-2D0B-4AF5-B217-8519361D5F35}" dt="2021-09-29T20:39:53.963" v="2084" actId="478"/>
          <ac:picMkLst>
            <pc:docMk/>
            <pc:sldMk cId="1218093393" sldId="851"/>
            <ac:picMk id="9" creationId="{1C02CAE7-EDF9-4B46-A02A-C201D9923D42}"/>
          </ac:picMkLst>
        </pc:picChg>
        <pc:picChg chg="add del">
          <ac:chgData name="Trinidad Garcia" userId="bea471ac-4c4a-415d-a47e-7beafe9c2007" providerId="ADAL" clId="{3965C89B-2D0B-4AF5-B217-8519361D5F35}" dt="2021-09-29T20:41:48.061" v="2138" actId="478"/>
          <ac:picMkLst>
            <pc:docMk/>
            <pc:sldMk cId="1218093393" sldId="851"/>
            <ac:picMk id="12" creationId="{D86DF2FF-2028-4319-927A-B7D7C90B3BB8}"/>
          </ac:picMkLst>
        </pc:picChg>
      </pc:sldChg>
      <pc:sldChg chg="addSp modSp add del mod">
        <pc:chgData name="Trinidad Garcia" userId="bea471ac-4c4a-415d-a47e-7beafe9c2007" providerId="ADAL" clId="{3965C89B-2D0B-4AF5-B217-8519361D5F35}" dt="2021-10-04T13:33:59.957" v="7834" actId="47"/>
        <pc:sldMkLst>
          <pc:docMk/>
          <pc:sldMk cId="4086766771" sldId="852"/>
        </pc:sldMkLst>
        <pc:spChg chg="add mod">
          <ac:chgData name="Trinidad Garcia" userId="bea471ac-4c4a-415d-a47e-7beafe9c2007" providerId="ADAL" clId="{3965C89B-2D0B-4AF5-B217-8519361D5F35}" dt="2021-09-30T01:22:23.108" v="6233" actId="20577"/>
          <ac:spMkLst>
            <pc:docMk/>
            <pc:sldMk cId="4086766771" sldId="852"/>
            <ac:spMk id="8" creationId="{A188ACBA-9847-4EF3-BEC9-2EE05A9BD202}"/>
          </ac:spMkLst>
        </pc:spChg>
        <pc:spChg chg="mod">
          <ac:chgData name="Trinidad Garcia" userId="bea471ac-4c4a-415d-a47e-7beafe9c2007" providerId="ADAL" clId="{3965C89B-2D0B-4AF5-B217-8519361D5F35}" dt="2021-09-30T01:21:48.047" v="6161" actId="6549"/>
          <ac:spMkLst>
            <pc:docMk/>
            <pc:sldMk cId="4086766771" sldId="852"/>
            <ac:spMk id="9" creationId="{53807469-2389-4AAA-B180-2731D03D4B0F}"/>
          </ac:spMkLst>
        </pc:spChg>
        <pc:spChg chg="add mod">
          <ac:chgData name="Trinidad Garcia" userId="bea471ac-4c4a-415d-a47e-7beafe9c2007" providerId="ADAL" clId="{3965C89B-2D0B-4AF5-B217-8519361D5F35}" dt="2021-09-30T01:25:08.227" v="6759" actId="20577"/>
          <ac:spMkLst>
            <pc:docMk/>
            <pc:sldMk cId="4086766771" sldId="852"/>
            <ac:spMk id="10" creationId="{13E93049-E55A-42E9-AD66-71A26942E3F2}"/>
          </ac:spMkLst>
        </pc:spChg>
      </pc:sldChg>
      <pc:sldChg chg="addSp delSp modSp add del mod">
        <pc:chgData name="Trinidad Garcia" userId="bea471ac-4c4a-415d-a47e-7beafe9c2007" providerId="ADAL" clId="{3965C89B-2D0B-4AF5-B217-8519361D5F35}" dt="2021-09-29T23:07:25.623" v="3094" actId="2696"/>
        <pc:sldMkLst>
          <pc:docMk/>
          <pc:sldMk cId="3329984591" sldId="853"/>
        </pc:sldMkLst>
        <pc:spChg chg="mod">
          <ac:chgData name="Trinidad Garcia" userId="bea471ac-4c4a-415d-a47e-7beafe9c2007" providerId="ADAL" clId="{3965C89B-2D0B-4AF5-B217-8519361D5F35}" dt="2021-09-29T20:48:27.716" v="2221" actId="20577"/>
          <ac:spMkLst>
            <pc:docMk/>
            <pc:sldMk cId="3329984591" sldId="853"/>
            <ac:spMk id="2" creationId="{8F6CFF02-86AC-4132-A4C7-8B9B63C386E9}"/>
          </ac:spMkLst>
        </pc:spChg>
        <pc:spChg chg="mod">
          <ac:chgData name="Trinidad Garcia" userId="bea471ac-4c4a-415d-a47e-7beafe9c2007" providerId="ADAL" clId="{3965C89B-2D0B-4AF5-B217-8519361D5F35}" dt="2021-09-29T20:50:49.583" v="2321" actId="15"/>
          <ac:spMkLst>
            <pc:docMk/>
            <pc:sldMk cId="3329984591" sldId="853"/>
            <ac:spMk id="9" creationId="{53807469-2389-4AAA-B180-2731D03D4B0F}"/>
          </ac:spMkLst>
        </pc:spChg>
        <pc:picChg chg="del">
          <ac:chgData name="Trinidad Garcia" userId="bea471ac-4c4a-415d-a47e-7beafe9c2007" providerId="ADAL" clId="{3965C89B-2D0B-4AF5-B217-8519361D5F35}" dt="2021-09-29T20:48:19.805" v="2209" actId="478"/>
          <ac:picMkLst>
            <pc:docMk/>
            <pc:sldMk cId="3329984591" sldId="853"/>
            <ac:picMk id="4" creationId="{B985F39E-B95D-4B2F-8F4C-5755AEB60A1C}"/>
          </ac:picMkLst>
        </pc:picChg>
        <pc:picChg chg="add mod">
          <ac:chgData name="Trinidad Garcia" userId="bea471ac-4c4a-415d-a47e-7beafe9c2007" providerId="ADAL" clId="{3965C89B-2D0B-4AF5-B217-8519361D5F35}" dt="2021-09-29T20:48:52.504" v="2223" actId="1076"/>
          <ac:picMkLst>
            <pc:docMk/>
            <pc:sldMk cId="3329984591" sldId="853"/>
            <ac:picMk id="5" creationId="{8F61EF61-9ED4-40B0-9C11-5EF4292CFD51}"/>
          </ac:picMkLst>
        </pc:picChg>
      </pc:sldChg>
      <pc:sldChg chg="addSp delSp modSp add mod">
        <pc:chgData name="Trinidad Garcia" userId="bea471ac-4c4a-415d-a47e-7beafe9c2007" providerId="ADAL" clId="{3965C89B-2D0B-4AF5-B217-8519361D5F35}" dt="2021-09-29T20:57:20.074" v="2499" actId="20577"/>
        <pc:sldMkLst>
          <pc:docMk/>
          <pc:sldMk cId="3066106646" sldId="854"/>
        </pc:sldMkLst>
        <pc:spChg chg="mod">
          <ac:chgData name="Trinidad Garcia" userId="bea471ac-4c4a-415d-a47e-7beafe9c2007" providerId="ADAL" clId="{3965C89B-2D0B-4AF5-B217-8519361D5F35}" dt="2021-09-29T20:53:02.699" v="2345" actId="20577"/>
          <ac:spMkLst>
            <pc:docMk/>
            <pc:sldMk cId="3066106646" sldId="854"/>
            <ac:spMk id="2" creationId="{8F6CFF02-86AC-4132-A4C7-8B9B63C386E9}"/>
          </ac:spMkLst>
        </pc:spChg>
        <pc:spChg chg="add del">
          <ac:chgData name="Trinidad Garcia" userId="bea471ac-4c4a-415d-a47e-7beafe9c2007" providerId="ADAL" clId="{3965C89B-2D0B-4AF5-B217-8519361D5F35}" dt="2021-09-29T20:53:20.807" v="2347" actId="478"/>
          <ac:spMkLst>
            <pc:docMk/>
            <pc:sldMk cId="3066106646" sldId="854"/>
            <ac:spMk id="3" creationId="{0FC0660A-8552-464A-A035-2D593339EE97}"/>
          </ac:spMkLst>
        </pc:spChg>
        <pc:spChg chg="add mod">
          <ac:chgData name="Trinidad Garcia" userId="bea471ac-4c4a-415d-a47e-7beafe9c2007" providerId="ADAL" clId="{3965C89B-2D0B-4AF5-B217-8519361D5F35}" dt="2021-09-29T20:54:22.846" v="2351" actId="207"/>
          <ac:spMkLst>
            <pc:docMk/>
            <pc:sldMk cId="3066106646" sldId="854"/>
            <ac:spMk id="4" creationId="{57275A6A-7081-483E-87E8-09D6EE523413}"/>
          </ac:spMkLst>
        </pc:spChg>
        <pc:spChg chg="mod">
          <ac:chgData name="Trinidad Garcia" userId="bea471ac-4c4a-415d-a47e-7beafe9c2007" providerId="ADAL" clId="{3965C89B-2D0B-4AF5-B217-8519361D5F35}" dt="2021-09-29T20:57:20.074" v="2499" actId="20577"/>
          <ac:spMkLst>
            <pc:docMk/>
            <pc:sldMk cId="3066106646" sldId="854"/>
            <ac:spMk id="9" creationId="{53807469-2389-4AAA-B180-2731D03D4B0F}"/>
          </ac:spMkLst>
        </pc:spChg>
        <pc:picChg chg="mod modCrop">
          <ac:chgData name="Trinidad Garcia" userId="bea471ac-4c4a-415d-a47e-7beafe9c2007" providerId="ADAL" clId="{3965C89B-2D0B-4AF5-B217-8519361D5F35}" dt="2021-09-29T20:54:46.151" v="2352" actId="732"/>
          <ac:picMkLst>
            <pc:docMk/>
            <pc:sldMk cId="3066106646" sldId="854"/>
            <ac:picMk id="5" creationId="{8F61EF61-9ED4-40B0-9C11-5EF4292CFD51}"/>
          </ac:picMkLst>
        </pc:picChg>
      </pc:sldChg>
      <pc:sldChg chg="addSp delSp modSp add mod">
        <pc:chgData name="Trinidad Garcia" userId="bea471ac-4c4a-415d-a47e-7beafe9c2007" providerId="ADAL" clId="{3965C89B-2D0B-4AF5-B217-8519361D5F35}" dt="2021-09-29T22:58:31.067" v="3036" actId="1038"/>
        <pc:sldMkLst>
          <pc:docMk/>
          <pc:sldMk cId="379605782" sldId="855"/>
        </pc:sldMkLst>
        <pc:spChg chg="mod">
          <ac:chgData name="Trinidad Garcia" userId="bea471ac-4c4a-415d-a47e-7beafe9c2007" providerId="ADAL" clId="{3965C89B-2D0B-4AF5-B217-8519361D5F35}" dt="2021-09-29T22:54:15.140" v="2523" actId="20577"/>
          <ac:spMkLst>
            <pc:docMk/>
            <pc:sldMk cId="379605782" sldId="855"/>
            <ac:spMk id="2" creationId="{8F6CFF02-86AC-4132-A4C7-8B9B63C386E9}"/>
          </ac:spMkLst>
        </pc:spChg>
        <pc:spChg chg="del mod">
          <ac:chgData name="Trinidad Garcia" userId="bea471ac-4c4a-415d-a47e-7beafe9c2007" providerId="ADAL" clId="{3965C89B-2D0B-4AF5-B217-8519361D5F35}" dt="2021-09-29T22:56:03.804" v="2537" actId="478"/>
          <ac:spMkLst>
            <pc:docMk/>
            <pc:sldMk cId="379605782" sldId="855"/>
            <ac:spMk id="4" creationId="{57275A6A-7081-483E-87E8-09D6EE523413}"/>
          </ac:spMkLst>
        </pc:spChg>
        <pc:spChg chg="del">
          <ac:chgData name="Trinidad Garcia" userId="bea471ac-4c4a-415d-a47e-7beafe9c2007" providerId="ADAL" clId="{3965C89B-2D0B-4AF5-B217-8519361D5F35}" dt="2021-09-29T22:54:29.225" v="2524" actId="478"/>
          <ac:spMkLst>
            <pc:docMk/>
            <pc:sldMk cId="379605782" sldId="855"/>
            <ac:spMk id="9" creationId="{53807469-2389-4AAA-B180-2731D03D4B0F}"/>
          </ac:spMkLst>
        </pc:spChg>
        <pc:spChg chg="add mod">
          <ac:chgData name="Trinidad Garcia" userId="bea471ac-4c4a-415d-a47e-7beafe9c2007" providerId="ADAL" clId="{3965C89B-2D0B-4AF5-B217-8519361D5F35}" dt="2021-09-29T22:57:03.709" v="2562" actId="1038"/>
          <ac:spMkLst>
            <pc:docMk/>
            <pc:sldMk cId="379605782" sldId="855"/>
            <ac:spMk id="10" creationId="{7DFCE6D2-6652-4827-BC15-ED5CC1BB840C}"/>
          </ac:spMkLst>
        </pc:spChg>
        <pc:spChg chg="add mod">
          <ac:chgData name="Trinidad Garcia" userId="bea471ac-4c4a-415d-a47e-7beafe9c2007" providerId="ADAL" clId="{3965C89B-2D0B-4AF5-B217-8519361D5F35}" dt="2021-09-29T22:56:25.408" v="2541" actId="1076"/>
          <ac:spMkLst>
            <pc:docMk/>
            <pc:sldMk cId="379605782" sldId="855"/>
            <ac:spMk id="11" creationId="{85D47E81-3B05-4B04-958C-FB922D64997C}"/>
          </ac:spMkLst>
        </pc:spChg>
        <pc:spChg chg="add mod">
          <ac:chgData name="Trinidad Garcia" userId="bea471ac-4c4a-415d-a47e-7beafe9c2007" providerId="ADAL" clId="{3965C89B-2D0B-4AF5-B217-8519361D5F35}" dt="2021-09-29T22:58:31.067" v="3036" actId="1038"/>
          <ac:spMkLst>
            <pc:docMk/>
            <pc:sldMk cId="379605782" sldId="855"/>
            <ac:spMk id="13" creationId="{81A31BD8-2DF9-41B3-BAD8-6462E4C3C116}"/>
          </ac:spMkLst>
        </pc:spChg>
        <pc:spChg chg="add mod">
          <ac:chgData name="Trinidad Garcia" userId="bea471ac-4c4a-415d-a47e-7beafe9c2007" providerId="ADAL" clId="{3965C89B-2D0B-4AF5-B217-8519361D5F35}" dt="2021-09-29T22:57:43.480" v="2708" actId="1037"/>
          <ac:spMkLst>
            <pc:docMk/>
            <pc:sldMk cId="379605782" sldId="855"/>
            <ac:spMk id="14" creationId="{1905AD30-417B-4D0D-A169-9CE52C0EA883}"/>
          </ac:spMkLst>
        </pc:spChg>
        <pc:spChg chg="add mod">
          <ac:chgData name="Trinidad Garcia" userId="bea471ac-4c4a-415d-a47e-7beafe9c2007" providerId="ADAL" clId="{3965C89B-2D0B-4AF5-B217-8519361D5F35}" dt="2021-09-29T22:58:03.090" v="2836" actId="1035"/>
          <ac:spMkLst>
            <pc:docMk/>
            <pc:sldMk cId="379605782" sldId="855"/>
            <ac:spMk id="15" creationId="{92D2666D-0FCC-44A7-AC93-366E0A29B243}"/>
          </ac:spMkLst>
        </pc:spChg>
        <pc:spChg chg="add mod">
          <ac:chgData name="Trinidad Garcia" userId="bea471ac-4c4a-415d-a47e-7beafe9c2007" providerId="ADAL" clId="{3965C89B-2D0B-4AF5-B217-8519361D5F35}" dt="2021-09-29T22:58:16.767" v="2921" actId="1037"/>
          <ac:spMkLst>
            <pc:docMk/>
            <pc:sldMk cId="379605782" sldId="855"/>
            <ac:spMk id="16" creationId="{6D40FD42-4401-4208-ADF8-00975FCB1C3E}"/>
          </ac:spMkLst>
        </pc:spChg>
        <pc:spChg chg="add mod">
          <ac:chgData name="Trinidad Garcia" userId="bea471ac-4c4a-415d-a47e-7beafe9c2007" providerId="ADAL" clId="{3965C89B-2D0B-4AF5-B217-8519361D5F35}" dt="2021-09-29T22:57:11.326" v="2563" actId="1076"/>
          <ac:spMkLst>
            <pc:docMk/>
            <pc:sldMk cId="379605782" sldId="855"/>
            <ac:spMk id="17" creationId="{DB8A6ECA-0CFC-4420-9219-A890B4DAD8DA}"/>
          </ac:spMkLst>
        </pc:spChg>
        <pc:picChg chg="del">
          <ac:chgData name="Trinidad Garcia" userId="bea471ac-4c4a-415d-a47e-7beafe9c2007" providerId="ADAL" clId="{3965C89B-2D0B-4AF5-B217-8519361D5F35}" dt="2021-09-29T22:54:32.221" v="2525" actId="478"/>
          <ac:picMkLst>
            <pc:docMk/>
            <pc:sldMk cId="379605782" sldId="855"/>
            <ac:picMk id="5" creationId="{8F61EF61-9ED4-40B0-9C11-5EF4292CFD51}"/>
          </ac:picMkLst>
        </pc:picChg>
        <pc:picChg chg="add mod">
          <ac:chgData name="Trinidad Garcia" userId="bea471ac-4c4a-415d-a47e-7beafe9c2007" providerId="ADAL" clId="{3965C89B-2D0B-4AF5-B217-8519361D5F35}" dt="2021-09-29T22:57:25.935" v="2567" actId="1076"/>
          <ac:picMkLst>
            <pc:docMk/>
            <pc:sldMk cId="379605782" sldId="855"/>
            <ac:picMk id="8" creationId="{27588E02-8202-4F23-AF1D-8BD92DCF032E}"/>
          </ac:picMkLst>
        </pc:picChg>
        <pc:picChg chg="add del mod">
          <ac:chgData name="Trinidad Garcia" userId="bea471ac-4c4a-415d-a47e-7beafe9c2007" providerId="ADAL" clId="{3965C89B-2D0B-4AF5-B217-8519361D5F35}" dt="2021-09-29T22:56:36.516" v="2543"/>
          <ac:picMkLst>
            <pc:docMk/>
            <pc:sldMk cId="379605782" sldId="855"/>
            <ac:picMk id="12" creationId="{C05713A2-8602-430C-96DD-69DACC9307E6}"/>
          </ac:picMkLst>
        </pc:picChg>
      </pc:sldChg>
      <pc:sldChg chg="addSp delSp modSp add del mod">
        <pc:chgData name="Trinidad Garcia" userId="bea471ac-4c4a-415d-a47e-7beafe9c2007" providerId="ADAL" clId="{3965C89B-2D0B-4AF5-B217-8519361D5F35}" dt="2021-09-29T23:01:31.048" v="3074" actId="1076"/>
        <pc:sldMkLst>
          <pc:docMk/>
          <pc:sldMk cId="3545834525" sldId="856"/>
        </pc:sldMkLst>
        <pc:spChg chg="mod">
          <ac:chgData name="Trinidad Garcia" userId="bea471ac-4c4a-415d-a47e-7beafe9c2007" providerId="ADAL" clId="{3965C89B-2D0B-4AF5-B217-8519361D5F35}" dt="2021-09-29T23:00:36.218" v="3068" actId="20577"/>
          <ac:spMkLst>
            <pc:docMk/>
            <pc:sldMk cId="3545834525" sldId="856"/>
            <ac:spMk id="2" creationId="{8F6CFF02-86AC-4132-A4C7-8B9B63C386E9}"/>
          </ac:spMkLst>
        </pc:spChg>
        <pc:spChg chg="del">
          <ac:chgData name="Trinidad Garcia" userId="bea471ac-4c4a-415d-a47e-7beafe9c2007" providerId="ADAL" clId="{3965C89B-2D0B-4AF5-B217-8519361D5F35}" dt="2021-09-29T23:00:54.487" v="3070" actId="478"/>
          <ac:spMkLst>
            <pc:docMk/>
            <pc:sldMk cId="3545834525" sldId="856"/>
            <ac:spMk id="4" creationId="{57275A6A-7081-483E-87E8-09D6EE523413}"/>
          </ac:spMkLst>
        </pc:spChg>
        <pc:spChg chg="del">
          <ac:chgData name="Trinidad Garcia" userId="bea471ac-4c4a-415d-a47e-7beafe9c2007" providerId="ADAL" clId="{3965C89B-2D0B-4AF5-B217-8519361D5F35}" dt="2021-09-29T23:00:59.639" v="3071" actId="478"/>
          <ac:spMkLst>
            <pc:docMk/>
            <pc:sldMk cId="3545834525" sldId="856"/>
            <ac:spMk id="9" creationId="{53807469-2389-4AAA-B180-2731D03D4B0F}"/>
          </ac:spMkLst>
        </pc:spChg>
        <pc:picChg chg="del">
          <ac:chgData name="Trinidad Garcia" userId="bea471ac-4c4a-415d-a47e-7beafe9c2007" providerId="ADAL" clId="{3965C89B-2D0B-4AF5-B217-8519361D5F35}" dt="2021-09-29T23:00:50.451" v="3069" actId="478"/>
          <ac:picMkLst>
            <pc:docMk/>
            <pc:sldMk cId="3545834525" sldId="856"/>
            <ac:picMk id="5" creationId="{8F61EF61-9ED4-40B0-9C11-5EF4292CFD51}"/>
          </ac:picMkLst>
        </pc:picChg>
        <pc:picChg chg="add mod">
          <ac:chgData name="Trinidad Garcia" userId="bea471ac-4c4a-415d-a47e-7beafe9c2007" providerId="ADAL" clId="{3965C89B-2D0B-4AF5-B217-8519361D5F35}" dt="2021-09-29T23:01:31.048" v="3074" actId="1076"/>
          <ac:picMkLst>
            <pc:docMk/>
            <pc:sldMk cId="3545834525" sldId="856"/>
            <ac:picMk id="8" creationId="{4FB5F196-8D50-4100-93DE-0C8B4AA3F4AE}"/>
          </ac:picMkLst>
        </pc:picChg>
      </pc:sldChg>
      <pc:sldChg chg="addSp delSp modSp add mod">
        <pc:chgData name="Trinidad Garcia" userId="bea471ac-4c4a-415d-a47e-7beafe9c2007" providerId="ADAL" clId="{3965C89B-2D0B-4AF5-B217-8519361D5F35}" dt="2021-09-30T00:24:21.325" v="5393" actId="20577"/>
        <pc:sldMkLst>
          <pc:docMk/>
          <pc:sldMk cId="745273302" sldId="857"/>
        </pc:sldMkLst>
        <pc:spChg chg="mod">
          <ac:chgData name="Trinidad Garcia" userId="bea471ac-4c4a-415d-a47e-7beafe9c2007" providerId="ADAL" clId="{3965C89B-2D0B-4AF5-B217-8519361D5F35}" dt="2021-09-30T00:16:23.332" v="5155" actId="20577"/>
          <ac:spMkLst>
            <pc:docMk/>
            <pc:sldMk cId="745273302" sldId="857"/>
            <ac:spMk id="2" creationId="{8F6CFF02-86AC-4132-A4C7-8B9B63C386E9}"/>
          </ac:spMkLst>
        </pc:spChg>
        <pc:spChg chg="add del mod">
          <ac:chgData name="Trinidad Garcia" userId="bea471ac-4c4a-415d-a47e-7beafe9c2007" providerId="ADAL" clId="{3965C89B-2D0B-4AF5-B217-8519361D5F35}" dt="2021-09-30T00:24:21.325" v="5393" actId="20577"/>
          <ac:spMkLst>
            <pc:docMk/>
            <pc:sldMk cId="745273302" sldId="857"/>
            <ac:spMk id="9" creationId="{AA9681A8-CB61-4E03-8209-BA5E0FA90A20}"/>
          </ac:spMkLst>
        </pc:spChg>
        <pc:picChg chg="del">
          <ac:chgData name="Trinidad Garcia" userId="bea471ac-4c4a-415d-a47e-7beafe9c2007" providerId="ADAL" clId="{3965C89B-2D0B-4AF5-B217-8519361D5F35}" dt="2021-09-30T00:16:37.359" v="5163" actId="478"/>
          <ac:picMkLst>
            <pc:docMk/>
            <pc:sldMk cId="745273302" sldId="857"/>
            <ac:picMk id="8" creationId="{4FB5F196-8D50-4100-93DE-0C8B4AA3F4AE}"/>
          </ac:picMkLst>
        </pc:picChg>
      </pc:sldChg>
      <pc:sldChg chg="addSp delSp modSp add mod ord">
        <pc:chgData name="Trinidad Garcia" userId="bea471ac-4c4a-415d-a47e-7beafe9c2007" providerId="ADAL" clId="{3965C89B-2D0B-4AF5-B217-8519361D5F35}" dt="2021-09-29T23:31:54.615" v="3857" actId="20577"/>
        <pc:sldMkLst>
          <pc:docMk/>
          <pc:sldMk cId="2970688802" sldId="858"/>
        </pc:sldMkLst>
        <pc:spChg chg="mod">
          <ac:chgData name="Trinidad Garcia" userId="bea471ac-4c4a-415d-a47e-7beafe9c2007" providerId="ADAL" clId="{3965C89B-2D0B-4AF5-B217-8519361D5F35}" dt="2021-09-29T23:31:50.555" v="3852" actId="20577"/>
          <ac:spMkLst>
            <pc:docMk/>
            <pc:sldMk cId="2970688802" sldId="858"/>
            <ac:spMk id="2" creationId="{8F6CFF02-86AC-4132-A4C7-8B9B63C386E9}"/>
          </ac:spMkLst>
        </pc:spChg>
        <pc:spChg chg="add mod">
          <ac:chgData name="Trinidad Garcia" userId="bea471ac-4c4a-415d-a47e-7beafe9c2007" providerId="ADAL" clId="{3965C89B-2D0B-4AF5-B217-8519361D5F35}" dt="2021-09-29T23:31:54.615" v="3857" actId="20577"/>
          <ac:spMkLst>
            <pc:docMk/>
            <pc:sldMk cId="2970688802" sldId="858"/>
            <ac:spMk id="8" creationId="{E5883805-BABB-477D-980F-BB152F857FA3}"/>
          </ac:spMkLst>
        </pc:spChg>
        <pc:spChg chg="mod">
          <ac:chgData name="Trinidad Garcia" userId="bea471ac-4c4a-415d-a47e-7beafe9c2007" providerId="ADAL" clId="{3965C89B-2D0B-4AF5-B217-8519361D5F35}" dt="2021-09-29T23:22:21.626" v="3785" actId="403"/>
          <ac:spMkLst>
            <pc:docMk/>
            <pc:sldMk cId="2970688802" sldId="858"/>
            <ac:spMk id="9" creationId="{53807469-2389-4AAA-B180-2731D03D4B0F}"/>
          </ac:spMkLst>
        </pc:spChg>
        <pc:picChg chg="del">
          <ac:chgData name="Trinidad Garcia" userId="bea471ac-4c4a-415d-a47e-7beafe9c2007" providerId="ADAL" clId="{3965C89B-2D0B-4AF5-B217-8519361D5F35}" dt="2021-09-29T23:07:44.436" v="3100" actId="478"/>
          <ac:picMkLst>
            <pc:docMk/>
            <pc:sldMk cId="2970688802" sldId="858"/>
            <ac:picMk id="5" creationId="{8F61EF61-9ED4-40B0-9C11-5EF4292CFD51}"/>
          </ac:picMkLst>
        </pc:picChg>
      </pc:sldChg>
      <pc:sldChg chg="delSp modSp add mod ord">
        <pc:chgData name="Trinidad Garcia" userId="bea471ac-4c4a-415d-a47e-7beafe9c2007" providerId="ADAL" clId="{3965C89B-2D0B-4AF5-B217-8519361D5F35}" dt="2021-09-30T01:11:28.706" v="5771" actId="6549"/>
        <pc:sldMkLst>
          <pc:docMk/>
          <pc:sldMk cId="2405376394" sldId="859"/>
        </pc:sldMkLst>
        <pc:spChg chg="mod">
          <ac:chgData name="Trinidad Garcia" userId="bea471ac-4c4a-415d-a47e-7beafe9c2007" providerId="ADAL" clId="{3965C89B-2D0B-4AF5-B217-8519361D5F35}" dt="2021-09-30T00:08:39.770" v="4512" actId="20577"/>
          <ac:spMkLst>
            <pc:docMk/>
            <pc:sldMk cId="2405376394" sldId="859"/>
            <ac:spMk id="2" creationId="{8F6CFF02-86AC-4132-A4C7-8B9B63C386E9}"/>
          </ac:spMkLst>
        </pc:spChg>
        <pc:spChg chg="del mod">
          <ac:chgData name="Trinidad Garcia" userId="bea471ac-4c4a-415d-a47e-7beafe9c2007" providerId="ADAL" clId="{3965C89B-2D0B-4AF5-B217-8519361D5F35}" dt="2021-09-30T00:08:22.081" v="4476" actId="478"/>
          <ac:spMkLst>
            <pc:docMk/>
            <pc:sldMk cId="2405376394" sldId="859"/>
            <ac:spMk id="8" creationId="{E5883805-BABB-477D-980F-BB152F857FA3}"/>
          </ac:spMkLst>
        </pc:spChg>
        <pc:spChg chg="mod">
          <ac:chgData name="Trinidad Garcia" userId="bea471ac-4c4a-415d-a47e-7beafe9c2007" providerId="ADAL" clId="{3965C89B-2D0B-4AF5-B217-8519361D5F35}" dt="2021-09-30T01:11:28.706" v="5771" actId="6549"/>
          <ac:spMkLst>
            <pc:docMk/>
            <pc:sldMk cId="2405376394" sldId="859"/>
            <ac:spMk id="9" creationId="{53807469-2389-4AAA-B180-2731D03D4B0F}"/>
          </ac:spMkLst>
        </pc:spChg>
      </pc:sldChg>
      <pc:sldChg chg="addSp delSp modSp add mod">
        <pc:chgData name="Trinidad Garcia" userId="bea471ac-4c4a-415d-a47e-7beafe9c2007" providerId="ADAL" clId="{3965C89B-2D0B-4AF5-B217-8519361D5F35}" dt="2021-09-29T23:54:38.278" v="4310" actId="20577"/>
        <pc:sldMkLst>
          <pc:docMk/>
          <pc:sldMk cId="4029116905" sldId="860"/>
        </pc:sldMkLst>
        <pc:spChg chg="mod">
          <ac:chgData name="Trinidad Garcia" userId="bea471ac-4c4a-415d-a47e-7beafe9c2007" providerId="ADAL" clId="{3965C89B-2D0B-4AF5-B217-8519361D5F35}" dt="2021-09-29T23:31:23.293" v="3811" actId="20577"/>
          <ac:spMkLst>
            <pc:docMk/>
            <pc:sldMk cId="4029116905" sldId="860"/>
            <ac:spMk id="2" creationId="{8F6CFF02-86AC-4132-A4C7-8B9B63C386E9}"/>
          </ac:spMkLst>
        </pc:spChg>
        <pc:spChg chg="del mod">
          <ac:chgData name="Trinidad Garcia" userId="bea471ac-4c4a-415d-a47e-7beafe9c2007" providerId="ADAL" clId="{3965C89B-2D0B-4AF5-B217-8519361D5F35}" dt="2021-09-29T23:31:27.856" v="3812" actId="478"/>
          <ac:spMkLst>
            <pc:docMk/>
            <pc:sldMk cId="4029116905" sldId="860"/>
            <ac:spMk id="8" creationId="{E5883805-BABB-477D-980F-BB152F857FA3}"/>
          </ac:spMkLst>
        </pc:spChg>
        <pc:spChg chg="del">
          <ac:chgData name="Trinidad Garcia" userId="bea471ac-4c4a-415d-a47e-7beafe9c2007" providerId="ADAL" clId="{3965C89B-2D0B-4AF5-B217-8519361D5F35}" dt="2021-09-29T23:23:50.808" v="3786" actId="478"/>
          <ac:spMkLst>
            <pc:docMk/>
            <pc:sldMk cId="4029116905" sldId="860"/>
            <ac:spMk id="9" creationId="{53807469-2389-4AAA-B180-2731D03D4B0F}"/>
          </ac:spMkLst>
        </pc:spChg>
        <pc:spChg chg="add del mod">
          <ac:chgData name="Trinidad Garcia" userId="bea471ac-4c4a-415d-a47e-7beafe9c2007" providerId="ADAL" clId="{3965C89B-2D0B-4AF5-B217-8519361D5F35}" dt="2021-09-29T23:54:38.278" v="4310" actId="20577"/>
          <ac:spMkLst>
            <pc:docMk/>
            <pc:sldMk cId="4029116905" sldId="860"/>
            <ac:spMk id="10" creationId="{70BEB3DE-5577-4E8D-B42C-D53F7F0D9BD1}"/>
          </ac:spMkLst>
        </pc:spChg>
        <pc:picChg chg="add del mod">
          <ac:chgData name="Trinidad Garcia" userId="bea471ac-4c4a-415d-a47e-7beafe9c2007" providerId="ADAL" clId="{3965C89B-2D0B-4AF5-B217-8519361D5F35}" dt="2021-09-29T23:52:16.358" v="4264" actId="478"/>
          <ac:picMkLst>
            <pc:docMk/>
            <pc:sldMk cId="4029116905" sldId="860"/>
            <ac:picMk id="4" creationId="{ABE6C55C-4080-4864-9800-B86A099E76CF}"/>
          </ac:picMkLst>
        </pc:picChg>
      </pc:sldChg>
      <pc:sldChg chg="addSp modSp add mod">
        <pc:chgData name="Trinidad Garcia" userId="bea471ac-4c4a-415d-a47e-7beafe9c2007" providerId="ADAL" clId="{3965C89B-2D0B-4AF5-B217-8519361D5F35}" dt="2021-09-29T23:36:56.573" v="4101" actId="20577"/>
        <pc:sldMkLst>
          <pc:docMk/>
          <pc:sldMk cId="4052993833" sldId="861"/>
        </pc:sldMkLst>
        <pc:spChg chg="mod">
          <ac:chgData name="Trinidad Garcia" userId="bea471ac-4c4a-415d-a47e-7beafe9c2007" providerId="ADAL" clId="{3965C89B-2D0B-4AF5-B217-8519361D5F35}" dt="2021-09-29T23:33:44.155" v="3887" actId="20577"/>
          <ac:spMkLst>
            <pc:docMk/>
            <pc:sldMk cId="4052993833" sldId="861"/>
            <ac:spMk id="2" creationId="{8F6CFF02-86AC-4132-A4C7-8B9B63C386E9}"/>
          </ac:spMkLst>
        </pc:spChg>
        <pc:spChg chg="mod">
          <ac:chgData name="Trinidad Garcia" userId="bea471ac-4c4a-415d-a47e-7beafe9c2007" providerId="ADAL" clId="{3965C89B-2D0B-4AF5-B217-8519361D5F35}" dt="2021-09-29T23:35:58.523" v="4010" actId="20577"/>
          <ac:spMkLst>
            <pc:docMk/>
            <pc:sldMk cId="4052993833" sldId="861"/>
            <ac:spMk id="8" creationId="{E5883805-BABB-477D-980F-BB152F857FA3}"/>
          </ac:spMkLst>
        </pc:spChg>
        <pc:spChg chg="mod">
          <ac:chgData name="Trinidad Garcia" userId="bea471ac-4c4a-415d-a47e-7beafe9c2007" providerId="ADAL" clId="{3965C89B-2D0B-4AF5-B217-8519361D5F35}" dt="2021-09-29T23:36:56.573" v="4101" actId="20577"/>
          <ac:spMkLst>
            <pc:docMk/>
            <pc:sldMk cId="4052993833" sldId="861"/>
            <ac:spMk id="9" creationId="{53807469-2389-4AAA-B180-2731D03D4B0F}"/>
          </ac:spMkLst>
        </pc:spChg>
        <pc:picChg chg="add mod">
          <ac:chgData name="Trinidad Garcia" userId="bea471ac-4c4a-415d-a47e-7beafe9c2007" providerId="ADAL" clId="{3965C89B-2D0B-4AF5-B217-8519361D5F35}" dt="2021-09-29T23:35:27.182" v="3999" actId="14100"/>
          <ac:picMkLst>
            <pc:docMk/>
            <pc:sldMk cId="4052993833" sldId="861"/>
            <ac:picMk id="4" creationId="{99FDB171-A5EB-422D-9B0E-E6B7679F15E1}"/>
          </ac:picMkLst>
        </pc:picChg>
      </pc:sldChg>
      <pc:sldChg chg="addSp delSp modSp add mod ord">
        <pc:chgData name="Trinidad Garcia" userId="bea471ac-4c4a-415d-a47e-7beafe9c2007" providerId="ADAL" clId="{3965C89B-2D0B-4AF5-B217-8519361D5F35}" dt="2021-09-30T01:10:01.960" v="5749" actId="20577"/>
        <pc:sldMkLst>
          <pc:docMk/>
          <pc:sldMk cId="1764846735" sldId="862"/>
        </pc:sldMkLst>
        <pc:spChg chg="mod">
          <ac:chgData name="Trinidad Garcia" userId="bea471ac-4c4a-415d-a47e-7beafe9c2007" providerId="ADAL" clId="{3965C89B-2D0B-4AF5-B217-8519361D5F35}" dt="2021-09-30T00:04:38.058" v="4420" actId="6549"/>
          <ac:spMkLst>
            <pc:docMk/>
            <pc:sldMk cId="1764846735" sldId="862"/>
            <ac:spMk id="2" creationId="{00000000-0000-0000-0000-000000000000}"/>
          </ac:spMkLst>
        </pc:spChg>
        <pc:spChg chg="add del mod">
          <ac:chgData name="Trinidad Garcia" userId="bea471ac-4c4a-415d-a47e-7beafe9c2007" providerId="ADAL" clId="{3965C89B-2D0B-4AF5-B217-8519361D5F35}" dt="2021-09-30T00:00:28.009" v="4387" actId="478"/>
          <ac:spMkLst>
            <pc:docMk/>
            <pc:sldMk cId="1764846735" sldId="862"/>
            <ac:spMk id="4" creationId="{749371DB-9E25-41C4-8822-F64A3EB6A406}"/>
          </ac:spMkLst>
        </pc:spChg>
        <pc:spChg chg="mod">
          <ac:chgData name="Trinidad Garcia" userId="bea471ac-4c4a-415d-a47e-7beafe9c2007" providerId="ADAL" clId="{3965C89B-2D0B-4AF5-B217-8519361D5F35}" dt="2021-09-30T00:00:40.233" v="4389" actId="6549"/>
          <ac:spMkLst>
            <pc:docMk/>
            <pc:sldMk cId="1764846735" sldId="862"/>
            <ac:spMk id="8" creationId="{083E5E8A-440D-4647-A8F7-25CA125840CE}"/>
          </ac:spMkLst>
        </pc:spChg>
        <pc:spChg chg="mod">
          <ac:chgData name="Trinidad Garcia" userId="bea471ac-4c4a-415d-a47e-7beafe9c2007" providerId="ADAL" clId="{3965C89B-2D0B-4AF5-B217-8519361D5F35}" dt="2021-09-30T01:10:01.960" v="5749" actId="20577"/>
          <ac:spMkLst>
            <pc:docMk/>
            <pc:sldMk cId="1764846735" sldId="862"/>
            <ac:spMk id="10" creationId="{A3F8E075-A778-40E7-87B9-FE94867872DC}"/>
          </ac:spMkLst>
        </pc:spChg>
        <pc:picChg chg="mod">
          <ac:chgData name="Trinidad Garcia" userId="bea471ac-4c4a-415d-a47e-7beafe9c2007" providerId="ADAL" clId="{3965C89B-2D0B-4AF5-B217-8519361D5F35}" dt="2021-09-30T00:01:03.649" v="4392" actId="1076"/>
          <ac:picMkLst>
            <pc:docMk/>
            <pc:sldMk cId="1764846735" sldId="862"/>
            <ac:picMk id="7" creationId="{0A01B49B-B864-48F7-9BAD-99C65F5AD105}"/>
          </ac:picMkLst>
        </pc:picChg>
        <pc:picChg chg="add del mod modCrop">
          <ac:chgData name="Trinidad Garcia" userId="bea471ac-4c4a-415d-a47e-7beafe9c2007" providerId="ADAL" clId="{3965C89B-2D0B-4AF5-B217-8519361D5F35}" dt="2021-09-30T00:00:59.200" v="4391" actId="732"/>
          <ac:picMkLst>
            <pc:docMk/>
            <pc:sldMk cId="1764846735" sldId="862"/>
            <ac:picMk id="11" creationId="{00000000-0000-0000-0000-000000000000}"/>
          </ac:picMkLst>
        </pc:picChg>
      </pc:sldChg>
      <pc:sldChg chg="add">
        <pc:chgData name="Trinidad Garcia" userId="bea471ac-4c4a-415d-a47e-7beafe9c2007" providerId="ADAL" clId="{3965C89B-2D0B-4AF5-B217-8519361D5F35}" dt="2021-09-29T23:52:09.589" v="4263" actId="22"/>
        <pc:sldMkLst>
          <pc:docMk/>
          <pc:sldMk cId="4245122953" sldId="863"/>
        </pc:sldMkLst>
      </pc:sldChg>
      <pc:sldChg chg="modSp add mod ord">
        <pc:chgData name="Trinidad Garcia" userId="bea471ac-4c4a-415d-a47e-7beafe9c2007" providerId="ADAL" clId="{3965C89B-2D0B-4AF5-B217-8519361D5F35}" dt="2021-09-30T00:07:30.453" v="4472"/>
        <pc:sldMkLst>
          <pc:docMk/>
          <pc:sldMk cId="3319893870" sldId="864"/>
        </pc:sldMkLst>
        <pc:spChg chg="mod">
          <ac:chgData name="Trinidad Garcia" userId="bea471ac-4c4a-415d-a47e-7beafe9c2007" providerId="ADAL" clId="{3965C89B-2D0B-4AF5-B217-8519361D5F35}" dt="2021-09-30T00:07:14.371" v="4470" actId="20577"/>
          <ac:spMkLst>
            <pc:docMk/>
            <pc:sldMk cId="3319893870" sldId="864"/>
            <ac:spMk id="3" creationId="{7D20EECE-C9B7-4DB3-9E2A-A8B2081A722B}"/>
          </ac:spMkLst>
        </pc:spChg>
      </pc:sldChg>
      <pc:sldChg chg="add">
        <pc:chgData name="Trinidad Garcia" userId="bea471ac-4c4a-415d-a47e-7beafe9c2007" providerId="ADAL" clId="{3965C89B-2D0B-4AF5-B217-8519361D5F35}" dt="2021-09-30T00:07:54.936" v="4473" actId="22"/>
        <pc:sldMkLst>
          <pc:docMk/>
          <pc:sldMk cId="2386291705" sldId="865"/>
        </pc:sldMkLst>
      </pc:sldChg>
      <pc:sldChg chg="delSp modSp add del mod">
        <pc:chgData name="Trinidad Garcia" userId="bea471ac-4c4a-415d-a47e-7beafe9c2007" providerId="ADAL" clId="{3965C89B-2D0B-4AF5-B217-8519361D5F35}" dt="2021-09-30T00:25:23.156" v="5395" actId="47"/>
        <pc:sldMkLst>
          <pc:docMk/>
          <pc:sldMk cId="373723454" sldId="866"/>
        </pc:sldMkLst>
        <pc:spChg chg="mod">
          <ac:chgData name="Trinidad Garcia" userId="bea471ac-4c4a-415d-a47e-7beafe9c2007" providerId="ADAL" clId="{3965C89B-2D0B-4AF5-B217-8519361D5F35}" dt="2021-09-30T00:16:31.533" v="5161" actId="20577"/>
          <ac:spMkLst>
            <pc:docMk/>
            <pc:sldMk cId="373723454" sldId="866"/>
            <ac:spMk id="2" creationId="{8F6CFF02-86AC-4132-A4C7-8B9B63C386E9}"/>
          </ac:spMkLst>
        </pc:spChg>
        <pc:picChg chg="del">
          <ac:chgData name="Trinidad Garcia" userId="bea471ac-4c4a-415d-a47e-7beafe9c2007" providerId="ADAL" clId="{3965C89B-2D0B-4AF5-B217-8519361D5F35}" dt="2021-09-30T00:16:34.245" v="5162" actId="478"/>
          <ac:picMkLst>
            <pc:docMk/>
            <pc:sldMk cId="373723454" sldId="866"/>
            <ac:picMk id="8" creationId="{4FB5F196-8D50-4100-93DE-0C8B4AA3F4AE}"/>
          </ac:picMkLst>
        </pc:picChg>
      </pc:sldChg>
      <pc:sldChg chg="modSp add mod">
        <pc:chgData name="Trinidad Garcia" userId="bea471ac-4c4a-415d-a47e-7beafe9c2007" providerId="ADAL" clId="{3965C89B-2D0B-4AF5-B217-8519361D5F35}" dt="2021-09-30T01:14:19.533" v="5790" actId="1076"/>
        <pc:sldMkLst>
          <pc:docMk/>
          <pc:sldMk cId="679449303" sldId="867"/>
        </pc:sldMkLst>
        <pc:spChg chg="mod">
          <ac:chgData name="Trinidad Garcia" userId="bea471ac-4c4a-415d-a47e-7beafe9c2007" providerId="ADAL" clId="{3965C89B-2D0B-4AF5-B217-8519361D5F35}" dt="2021-09-30T00:25:28.775" v="5403" actId="20577"/>
          <ac:spMkLst>
            <pc:docMk/>
            <pc:sldMk cId="679449303" sldId="867"/>
            <ac:spMk id="2" creationId="{8F6CFF02-86AC-4132-A4C7-8B9B63C386E9}"/>
          </ac:spMkLst>
        </pc:spChg>
        <pc:spChg chg="mod">
          <ac:chgData name="Trinidad Garcia" userId="bea471ac-4c4a-415d-a47e-7beafe9c2007" providerId="ADAL" clId="{3965C89B-2D0B-4AF5-B217-8519361D5F35}" dt="2021-09-30T01:14:19.533" v="5790" actId="1076"/>
          <ac:spMkLst>
            <pc:docMk/>
            <pc:sldMk cId="679449303" sldId="867"/>
            <ac:spMk id="9" creationId="{AA9681A8-CB61-4E03-8209-BA5E0FA90A20}"/>
          </ac:spMkLst>
        </pc:spChg>
      </pc:sldChg>
      <pc:sldChg chg="addSp modSp add del mod">
        <pc:chgData name="Trinidad Garcia" userId="bea471ac-4c4a-415d-a47e-7beafe9c2007" providerId="ADAL" clId="{3965C89B-2D0B-4AF5-B217-8519361D5F35}" dt="2021-10-04T13:34:00.644" v="7835" actId="47"/>
        <pc:sldMkLst>
          <pc:docMk/>
          <pc:sldMk cId="3471310206" sldId="868"/>
        </pc:sldMkLst>
        <pc:spChg chg="mod">
          <ac:chgData name="Trinidad Garcia" userId="bea471ac-4c4a-415d-a47e-7beafe9c2007" providerId="ADAL" clId="{3965C89B-2D0B-4AF5-B217-8519361D5F35}" dt="2021-09-30T01:18:11.991" v="5894" actId="20577"/>
          <ac:spMkLst>
            <pc:docMk/>
            <pc:sldMk cId="3471310206" sldId="868"/>
            <ac:spMk id="2" creationId="{8F6CFF02-86AC-4132-A4C7-8B9B63C386E9}"/>
          </ac:spMkLst>
        </pc:spChg>
        <pc:spChg chg="add mod">
          <ac:chgData name="Trinidad Garcia" userId="bea471ac-4c4a-415d-a47e-7beafe9c2007" providerId="ADAL" clId="{3965C89B-2D0B-4AF5-B217-8519361D5F35}" dt="2021-09-30T01:19:41.616" v="6068" actId="1076"/>
          <ac:spMkLst>
            <pc:docMk/>
            <pc:sldMk cId="3471310206" sldId="868"/>
            <ac:spMk id="8" creationId="{C56D133F-847E-473D-84DE-7DF5B6319F4B}"/>
          </ac:spMkLst>
        </pc:spChg>
        <pc:spChg chg="mod">
          <ac:chgData name="Trinidad Garcia" userId="bea471ac-4c4a-415d-a47e-7beafe9c2007" providerId="ADAL" clId="{3965C89B-2D0B-4AF5-B217-8519361D5F35}" dt="2021-09-30T01:19:00.942" v="5989" actId="1076"/>
          <ac:spMkLst>
            <pc:docMk/>
            <pc:sldMk cId="3471310206" sldId="868"/>
            <ac:spMk id="9" creationId="{53807469-2389-4AAA-B180-2731D03D4B0F}"/>
          </ac:spMkLst>
        </pc:spChg>
        <pc:spChg chg="add mod">
          <ac:chgData name="Trinidad Garcia" userId="bea471ac-4c4a-415d-a47e-7beafe9c2007" providerId="ADAL" clId="{3965C89B-2D0B-4AF5-B217-8519361D5F35}" dt="2021-09-30T01:26:19.007" v="6764" actId="20577"/>
          <ac:spMkLst>
            <pc:docMk/>
            <pc:sldMk cId="3471310206" sldId="868"/>
            <ac:spMk id="10" creationId="{DFA467E0-40E6-401E-9EA4-C93F470303D0}"/>
          </ac:spMkLst>
        </pc:spChg>
      </pc:sldChg>
      <pc:sldChg chg="modSp add del mod">
        <pc:chgData name="Trinidad Garcia" userId="bea471ac-4c4a-415d-a47e-7beafe9c2007" providerId="ADAL" clId="{3965C89B-2D0B-4AF5-B217-8519361D5F35}" dt="2021-10-04T13:34:01.163" v="7836" actId="47"/>
        <pc:sldMkLst>
          <pc:docMk/>
          <pc:sldMk cId="2728925612" sldId="869"/>
        </pc:sldMkLst>
        <pc:spChg chg="mod">
          <ac:chgData name="Trinidad Garcia" userId="bea471ac-4c4a-415d-a47e-7beafe9c2007" providerId="ADAL" clId="{3965C89B-2D0B-4AF5-B217-8519361D5F35}" dt="2021-09-30T01:27:02.829" v="6843" actId="20577"/>
          <ac:spMkLst>
            <pc:docMk/>
            <pc:sldMk cId="2728925612" sldId="869"/>
            <ac:spMk id="2" creationId="{8F6CFF02-86AC-4132-A4C7-8B9B63C386E9}"/>
          </ac:spMkLst>
        </pc:spChg>
        <pc:spChg chg="mod">
          <ac:chgData name="Trinidad Garcia" userId="bea471ac-4c4a-415d-a47e-7beafe9c2007" providerId="ADAL" clId="{3965C89B-2D0B-4AF5-B217-8519361D5F35}" dt="2021-09-30T01:29:50.981" v="7386" actId="20577"/>
          <ac:spMkLst>
            <pc:docMk/>
            <pc:sldMk cId="2728925612" sldId="869"/>
            <ac:spMk id="8" creationId="{C56D133F-847E-473D-84DE-7DF5B6319F4B}"/>
          </ac:spMkLst>
        </pc:spChg>
        <pc:spChg chg="mod">
          <ac:chgData name="Trinidad Garcia" userId="bea471ac-4c4a-415d-a47e-7beafe9c2007" providerId="ADAL" clId="{3965C89B-2D0B-4AF5-B217-8519361D5F35}" dt="2021-09-30T01:29:17.260" v="7261" actId="20577"/>
          <ac:spMkLst>
            <pc:docMk/>
            <pc:sldMk cId="2728925612" sldId="869"/>
            <ac:spMk id="9" creationId="{53807469-2389-4AAA-B180-2731D03D4B0F}"/>
          </ac:spMkLst>
        </pc:spChg>
        <pc:spChg chg="mod">
          <ac:chgData name="Trinidad Garcia" userId="bea471ac-4c4a-415d-a47e-7beafe9c2007" providerId="ADAL" clId="{3965C89B-2D0B-4AF5-B217-8519361D5F35}" dt="2021-09-30T01:31:38.265" v="7630" actId="313"/>
          <ac:spMkLst>
            <pc:docMk/>
            <pc:sldMk cId="2728925612" sldId="869"/>
            <ac:spMk id="10" creationId="{DFA467E0-40E6-401E-9EA4-C93F470303D0}"/>
          </ac:spMkLst>
        </pc:spChg>
      </pc:sldChg>
      <pc:sldChg chg="modSp add del mod ord">
        <pc:chgData name="Trinidad Garcia" userId="bea471ac-4c4a-415d-a47e-7beafe9c2007" providerId="ADAL" clId="{3965C89B-2D0B-4AF5-B217-8519361D5F35}" dt="2021-10-04T13:34:56.975" v="7960" actId="20577"/>
        <pc:sldMkLst>
          <pc:docMk/>
          <pc:sldMk cId="2758925324" sldId="870"/>
        </pc:sldMkLst>
        <pc:spChg chg="mod">
          <ac:chgData name="Trinidad Garcia" userId="bea471ac-4c4a-415d-a47e-7beafe9c2007" providerId="ADAL" clId="{3965C89B-2D0B-4AF5-B217-8519361D5F35}" dt="2021-10-04T13:34:56.975" v="7960" actId="20577"/>
          <ac:spMkLst>
            <pc:docMk/>
            <pc:sldMk cId="2758925324" sldId="870"/>
            <ac:spMk id="3" creationId="{7D20EECE-C9B7-4DB3-9E2A-A8B2081A722B}"/>
          </ac:spMkLst>
        </pc:spChg>
      </pc:sldChg>
      <pc:sldChg chg="addSp modSp add del mod">
        <pc:chgData name="Trinidad Garcia" userId="bea471ac-4c4a-415d-a47e-7beafe9c2007" providerId="ADAL" clId="{3965C89B-2D0B-4AF5-B217-8519361D5F35}" dt="2021-10-04T13:34:03.859" v="7839" actId="47"/>
        <pc:sldMkLst>
          <pc:docMk/>
          <pc:sldMk cId="3928984344" sldId="871"/>
        </pc:sldMkLst>
        <pc:spChg chg="mod">
          <ac:chgData name="Trinidad Garcia" userId="bea471ac-4c4a-415d-a47e-7beafe9c2007" providerId="ADAL" clId="{3965C89B-2D0B-4AF5-B217-8519361D5F35}" dt="2021-09-30T01:39:26.278" v="7683" actId="20577"/>
          <ac:spMkLst>
            <pc:docMk/>
            <pc:sldMk cId="3928984344" sldId="871"/>
            <ac:spMk id="2" creationId="{8F6CFF02-86AC-4132-A4C7-8B9B63C386E9}"/>
          </ac:spMkLst>
        </pc:spChg>
        <pc:spChg chg="add mod">
          <ac:chgData name="Trinidad Garcia" userId="bea471ac-4c4a-415d-a47e-7beafe9c2007" providerId="ADAL" clId="{3965C89B-2D0B-4AF5-B217-8519361D5F35}" dt="2021-09-30T01:40:10.852" v="7792" actId="20577"/>
          <ac:spMkLst>
            <pc:docMk/>
            <pc:sldMk cId="3928984344" sldId="871"/>
            <ac:spMk id="8" creationId="{DC11A50A-7687-417A-9135-65F134FD1A9B}"/>
          </ac:spMkLst>
        </pc:spChg>
        <pc:spChg chg="mod">
          <ac:chgData name="Trinidad Garcia" userId="bea471ac-4c4a-415d-a47e-7beafe9c2007" providerId="ADAL" clId="{3965C89B-2D0B-4AF5-B217-8519361D5F35}" dt="2021-09-30T01:39:42.621" v="7741" actId="20577"/>
          <ac:spMkLst>
            <pc:docMk/>
            <pc:sldMk cId="3928984344" sldId="871"/>
            <ac:spMk id="9" creationId="{53807469-2389-4AAA-B180-2731D03D4B0F}"/>
          </ac:spMkLst>
        </pc:spChg>
        <pc:spChg chg="add mod">
          <ac:chgData name="Trinidad Garcia" userId="bea471ac-4c4a-415d-a47e-7beafe9c2007" providerId="ADAL" clId="{3965C89B-2D0B-4AF5-B217-8519361D5F35}" dt="2021-09-30T01:40:38.216" v="7832" actId="20577"/>
          <ac:spMkLst>
            <pc:docMk/>
            <pc:sldMk cId="3928984344" sldId="871"/>
            <ac:spMk id="10" creationId="{C2FC790F-3F5B-4BCB-B1E2-2917EB875E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04/10/2021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04/10/2021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17496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16</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20</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955822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21</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22</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23</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24</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25</a:t>
            </a:fld>
            <a:endParaRPr lang="en-GB"/>
          </a:p>
        </p:txBody>
      </p:sp>
    </p:spTree>
    <p:extLst>
      <p:ext uri="{BB962C8B-B14F-4D97-AF65-F5344CB8AC3E}">
        <p14:creationId xmlns:p14="http://schemas.microsoft.com/office/powerpoint/2010/main" val="17496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253003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17496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93791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320000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17496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320000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17496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a:prstGeom prst="rect">
            <a:avLst/>
          </a:prstGeo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a:prstGeom prst="rect">
            <a:avLst/>
          </a:prstGeo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a:prstGeom prst="rect">
            <a:avLst/>
          </a:prstGeo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a:prstGeom prst="rect">
            <a:avLst/>
          </a:prstGeo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7205319" y="396000"/>
            <a:ext cx="6876000" cy="1440000"/>
          </a:xfrm>
          <a:prstGeom prst="rect">
            <a:avLst/>
          </a:prstGeom>
        </p:spPr>
        <p:txBody>
          <a:bodyPr anchor="t" anchorCtr="0"/>
          <a:lstStyle>
            <a:lvl1pPr algn="l">
              <a:lnSpc>
                <a:spcPct val="100000"/>
              </a:lnSpc>
              <a:defRPr sz="4800">
                <a:solidFill>
                  <a:schemeClr val="tx1"/>
                </a:solidFill>
              </a:defRPr>
            </a:lvl1pPr>
          </a:lstStyle>
          <a:p>
            <a:r>
              <a:rPr lang="en-US" noProof="0" dirty="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528682" y="1761424"/>
            <a:ext cx="6876000" cy="720000"/>
          </a:xfrm>
          <a:prstGeom prst="rect">
            <a:avLst/>
          </a:prstGeo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a:prstGeom prst="rect">
            <a:avLst/>
          </a:prstGeom>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5565798"/>
            <a:ext cx="6876000" cy="252000"/>
          </a:xfrm>
          <a:prstGeom prst="rect">
            <a:avLst/>
          </a:prstGeom>
        </p:spPr>
        <p:txBody>
          <a:bodyPr anchor="b" anchorCtr="0"/>
          <a:lstStyle>
            <a:lvl1pPr>
              <a:spcBef>
                <a:spcPts val="0"/>
              </a:spcBef>
              <a:defRPr sz="18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2296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525241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11684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spTree>
    <p:extLst>
      <p:ext uri="{BB962C8B-B14F-4D97-AF65-F5344CB8AC3E}">
        <p14:creationId xmlns:p14="http://schemas.microsoft.com/office/powerpoint/2010/main" val="4462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3786616" y="719900"/>
            <a:ext cx="6876000" cy="1440000"/>
          </a:xfrm>
          <a:prstGeom prst="rect">
            <a:avLst/>
          </a:prstGeo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a:prstGeom prst="rect">
            <a:avLst/>
          </a:prstGeom>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a:prstGeom prst="rect">
            <a:avLst/>
          </a:prstGeo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CCE03256-1BF0-4F69-A3C3-3D3EE39A4F31}"/>
              </a:ext>
            </a:extLst>
          </p:cNvPr>
          <p:cNvPicPr>
            <a:picLocks noChangeAspect="1"/>
          </p:cNvPicPr>
          <p:nvPr userDrawn="1"/>
        </p:nvPicPr>
        <p:blipFill>
          <a:blip r:embed="rId5"/>
          <a:stretch>
            <a:fillRect/>
          </a:stretch>
        </p:blipFill>
        <p:spPr>
          <a:xfrm>
            <a:off x="51390" y="74012"/>
            <a:ext cx="12089219" cy="6774794"/>
          </a:xfrm>
          <a:prstGeom prst="rect">
            <a:avLst/>
          </a:prstGeom>
        </p:spPr>
      </p:pic>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tx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dirty="0"/>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accent1"/>
                </a:solidFill>
              </a:defRPr>
            </a:lvl1pPr>
          </a:lstStyle>
          <a:p>
            <a:fld id="{A36854FA-307F-854E-96D4-DE585DB24BD3}" type="slidenum">
              <a:rPr lang="en-GB" noProof="0" smtClean="0"/>
              <a:pPr/>
              <a:t>‹#›</a:t>
            </a:fld>
            <a:endParaRPr lang="en-GB" noProof="0"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dirty="0"/>
              <a:t>www.britishcouncil.org</a:t>
            </a:r>
          </a:p>
        </p:txBody>
      </p:sp>
    </p:spTree>
    <p:extLst>
      <p:ext uri="{BB962C8B-B14F-4D97-AF65-F5344CB8AC3E}">
        <p14:creationId xmlns:p14="http://schemas.microsoft.com/office/powerpoint/2010/main" val="1024884216"/>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www.britishcouncil.org</a:t>
            </a:r>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445634" y="1540613"/>
            <a:ext cx="7508790" cy="2354143"/>
          </a:xfrm>
        </p:spPr>
        <p:txBody>
          <a:bodyPr/>
          <a:lstStyle/>
          <a:p>
            <a:br>
              <a:rPr lang="en-GB" sz="4400" dirty="0"/>
            </a:br>
            <a:r>
              <a:rPr lang="en-GB" sz="6000" dirty="0"/>
              <a:t>How does the scholarship work</a:t>
            </a:r>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3"/>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3"/>
          <a:srcRect t="20175"/>
          <a:stretch/>
        </p:blipFill>
        <p:spPr>
          <a:xfrm>
            <a:off x="8038758" y="4082142"/>
            <a:ext cx="3457242" cy="1935937"/>
          </a:xfrm>
          <a:prstGeom prst="rect">
            <a:avLst/>
          </a:prstGeom>
        </p:spPr>
      </p:pic>
    </p:spTree>
    <p:extLst>
      <p:ext uri="{BB962C8B-B14F-4D97-AF65-F5344CB8AC3E}">
        <p14:creationId xmlns:p14="http://schemas.microsoft.com/office/powerpoint/2010/main" val="331989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How</a:t>
            </a:r>
            <a:r>
              <a:rPr lang="es-CL" dirty="0"/>
              <a:t> </a:t>
            </a:r>
            <a:r>
              <a:rPr lang="es-CL" dirty="0" err="1"/>
              <a:t>does</a:t>
            </a:r>
            <a:r>
              <a:rPr lang="es-CL" dirty="0"/>
              <a:t> </a:t>
            </a:r>
            <a:r>
              <a:rPr lang="es-CL" dirty="0" err="1"/>
              <a:t>the</a:t>
            </a:r>
            <a:r>
              <a:rPr lang="es-CL" dirty="0"/>
              <a:t> </a:t>
            </a:r>
            <a:r>
              <a:rPr lang="es-CL" dirty="0" err="1"/>
              <a:t>scholarship</a:t>
            </a:r>
            <a:r>
              <a:rPr lang="es-CL" dirty="0"/>
              <a:t> </a:t>
            </a:r>
            <a:r>
              <a:rPr lang="es-CL" dirty="0" err="1"/>
              <a:t>work</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11</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4" y="1604815"/>
            <a:ext cx="10702456" cy="4262705"/>
          </a:xfrm>
          <a:prstGeom prst="rect">
            <a:avLst/>
          </a:prstGeom>
          <a:noFill/>
        </p:spPr>
        <p:txBody>
          <a:bodyPr wrap="square" rtlCol="0">
            <a:spAutoFit/>
          </a:bodyPr>
          <a:lstStyle/>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If your institution is successful, we sign a Grant Agreement and we will transfer the total amount of the grant to the institution. </a:t>
            </a:r>
          </a:p>
          <a:p>
            <a:pPr marL="342900" lvl="0" indent="-342900">
              <a:lnSpc>
                <a:spcPct val="115000"/>
              </a:lnSpc>
              <a:spcAft>
                <a:spcPts val="600"/>
              </a:spcAft>
              <a:buClr>
                <a:srgbClr val="00DCFF"/>
              </a:buClr>
              <a:buFont typeface="Symbol" panose="05050102010706020507" pitchFamily="18" charset="2"/>
              <a:buChar char=""/>
            </a:pPr>
            <a:r>
              <a:rPr lang="en-GB" dirty="0">
                <a:latin typeface="Arial" panose="020B0604020202020204" pitchFamily="34" charset="0"/>
                <a:ea typeface="MS PGothic" panose="020B0600070205080204" pitchFamily="34" charset="-128"/>
                <a:cs typeface="Arial" panose="020B0604020202020204" pitchFamily="34" charset="0"/>
              </a:rPr>
              <a:t>Institution Web page promoting scholarship.</a:t>
            </a:r>
          </a:p>
          <a:p>
            <a:pPr marL="342900" lvl="0" indent="-342900">
              <a:lnSpc>
                <a:spcPct val="115000"/>
              </a:lnSpc>
              <a:spcAft>
                <a:spcPts val="600"/>
              </a:spcAft>
              <a:buClr>
                <a:srgbClr val="00DCFF"/>
              </a:buClr>
              <a:buFont typeface="Symbol" panose="05050102010706020507" pitchFamily="18" charset="2"/>
              <a:buChar char=""/>
            </a:pPr>
            <a:r>
              <a:rPr lang="en-GB" dirty="0">
                <a:latin typeface="Arial" panose="020B0604020202020204" pitchFamily="34" charset="0"/>
                <a:ea typeface="MS PGothic" panose="020B0600070205080204" pitchFamily="34" charset="-128"/>
                <a:cs typeface="Arial" panose="020B0604020202020204" pitchFamily="34" charset="0"/>
              </a:rPr>
              <a:t>British Council promote scholarship. </a:t>
            </a:r>
          </a:p>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Candidates will apply to the institution and also apply to </a:t>
            </a:r>
            <a:r>
              <a:rPr lang="en-GB" dirty="0">
                <a:latin typeface="Arial" panose="020B0604020202020204" pitchFamily="34" charset="0"/>
                <a:ea typeface="MS PGothic" panose="020B0600070205080204" pitchFamily="34" charset="-128"/>
                <a:cs typeface="Arial" panose="020B0604020202020204" pitchFamily="34" charset="0"/>
              </a:rPr>
              <a:t>the scholarship through a specific form. </a:t>
            </a: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r>
              <a:rPr lang="en-GB" dirty="0">
                <a:latin typeface="Arial" panose="020B0604020202020204" pitchFamily="34" charset="0"/>
                <a:ea typeface="MS PGothic" panose="020B0600070205080204" pitchFamily="34" charset="-128"/>
                <a:cs typeface="Arial" panose="020B0604020202020204" pitchFamily="34" charset="0"/>
              </a:rPr>
              <a:t>Institution will provide a shortlist of candidates to the British Council to be considered for the scholarship. </a:t>
            </a:r>
          </a:p>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British Council will confirm the scho</a:t>
            </a:r>
            <a:r>
              <a:rPr lang="en-GB" dirty="0">
                <a:latin typeface="Arial" panose="020B0604020202020204" pitchFamily="34" charset="0"/>
                <a:ea typeface="MS PGothic" panose="020B0600070205080204" pitchFamily="34" charset="-128"/>
                <a:cs typeface="Arial" panose="020B0604020202020204" pitchFamily="34" charset="0"/>
              </a:rPr>
              <a:t>lars to institutions. </a:t>
            </a: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endParaRPr lang="en-GB" dirty="0">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lvl="0"/>
            <a:endParaRPr lang="es-CL" sz="2400" dirty="0"/>
          </a:p>
        </p:txBody>
      </p:sp>
    </p:spTree>
    <p:extLst>
      <p:ext uri="{BB962C8B-B14F-4D97-AF65-F5344CB8AC3E}">
        <p14:creationId xmlns:p14="http://schemas.microsoft.com/office/powerpoint/2010/main" val="24053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445634" y="1540613"/>
            <a:ext cx="7508790" cy="2354143"/>
          </a:xfrm>
        </p:spPr>
        <p:txBody>
          <a:bodyPr/>
          <a:lstStyle/>
          <a:p>
            <a:br>
              <a:rPr lang="en-GB" sz="4400" dirty="0"/>
            </a:br>
            <a:r>
              <a:rPr lang="en-GB" sz="6000" dirty="0"/>
              <a:t>How to apply?</a:t>
            </a:r>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3"/>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3"/>
          <a:srcRect t="20175"/>
          <a:stretch/>
        </p:blipFill>
        <p:spPr>
          <a:xfrm>
            <a:off x="8038758" y="4082142"/>
            <a:ext cx="3457242" cy="1935937"/>
          </a:xfrm>
          <a:prstGeom prst="rect">
            <a:avLst/>
          </a:prstGeom>
        </p:spPr>
      </p:pic>
    </p:spTree>
    <p:extLst>
      <p:ext uri="{BB962C8B-B14F-4D97-AF65-F5344CB8AC3E}">
        <p14:creationId xmlns:p14="http://schemas.microsoft.com/office/powerpoint/2010/main" val="138894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Webpage</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13</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2137714"/>
            <a:ext cx="4876676" cy="1938992"/>
          </a:xfrm>
          <a:prstGeom prst="rect">
            <a:avLst/>
          </a:prstGeom>
          <a:noFill/>
        </p:spPr>
        <p:txBody>
          <a:bodyPr wrap="square" rtlCol="0">
            <a:spAutoFit/>
          </a:bodyPr>
          <a:lstStyle/>
          <a:p>
            <a:pPr lvl="0"/>
            <a:r>
              <a:rPr lang="en-GB" sz="2400"/>
              <a:t>https://www.britishcouncil.org/education/he-science/opportunities/partnerships/women-stem-scholarships-call-uk-host-institutions</a:t>
            </a:r>
            <a:endParaRPr lang="en-GB" sz="2400" dirty="0"/>
          </a:p>
        </p:txBody>
      </p:sp>
      <p:pic>
        <p:nvPicPr>
          <p:cNvPr id="4" name="Picture 3">
            <a:extLst>
              <a:ext uri="{FF2B5EF4-FFF2-40B4-BE49-F238E27FC236}">
                <a16:creationId xmlns:a16="http://schemas.microsoft.com/office/drawing/2014/main" id="{B985F39E-B95D-4B2F-8F4C-5755AEB60A1C}"/>
              </a:ext>
            </a:extLst>
          </p:cNvPr>
          <p:cNvPicPr>
            <a:picLocks noChangeAspect="1"/>
          </p:cNvPicPr>
          <p:nvPr/>
        </p:nvPicPr>
        <p:blipFill>
          <a:blip r:embed="rId3"/>
          <a:stretch>
            <a:fillRect/>
          </a:stretch>
        </p:blipFill>
        <p:spPr>
          <a:xfrm>
            <a:off x="5366983" y="488334"/>
            <a:ext cx="5616253" cy="5703665"/>
          </a:xfrm>
          <a:prstGeom prst="rect">
            <a:avLst/>
          </a:prstGeom>
        </p:spPr>
      </p:pic>
    </p:spTree>
    <p:extLst>
      <p:ext uri="{BB962C8B-B14F-4D97-AF65-F5344CB8AC3E}">
        <p14:creationId xmlns:p14="http://schemas.microsoft.com/office/powerpoint/2010/main" val="202019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How</a:t>
            </a:r>
            <a:r>
              <a:rPr lang="es-CL" dirty="0"/>
              <a:t> </a:t>
            </a:r>
            <a:r>
              <a:rPr lang="es-CL" dirty="0" err="1"/>
              <a:t>to</a:t>
            </a:r>
            <a:r>
              <a:rPr lang="es-CL" dirty="0"/>
              <a:t> </a:t>
            </a:r>
            <a:r>
              <a:rPr lang="es-CL" dirty="0" err="1"/>
              <a:t>apply</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14</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1834112"/>
            <a:ext cx="4876676" cy="4154984"/>
          </a:xfrm>
          <a:prstGeom prst="rect">
            <a:avLst/>
          </a:prstGeom>
          <a:noFill/>
        </p:spPr>
        <p:txBody>
          <a:bodyPr wrap="square" rtlCol="0">
            <a:spAutoFit/>
          </a:bodyPr>
          <a:lstStyle/>
          <a:p>
            <a:pPr marL="342900" lvl="0" indent="-342900">
              <a:buFont typeface="Arial" panose="020B0604020202020204" pitchFamily="34" charset="0"/>
              <a:buChar char="•"/>
            </a:pPr>
            <a:r>
              <a:rPr lang="es-CL" sz="2400" dirty="0"/>
              <a:t>Email</a:t>
            </a:r>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a:t>Online </a:t>
            </a:r>
            <a:r>
              <a:rPr lang="es-CL" sz="2400" dirty="0" err="1"/>
              <a:t>EoI</a:t>
            </a:r>
            <a:r>
              <a:rPr lang="es-CL" sz="2400" dirty="0"/>
              <a:t> </a:t>
            </a:r>
            <a:r>
              <a:rPr lang="es-CL" sz="2400" dirty="0" err="1"/>
              <a:t>Form</a:t>
            </a:r>
            <a:endParaRPr lang="es-CL" sz="2400" dirty="0"/>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err="1"/>
              <a:t>Three</a:t>
            </a:r>
            <a:r>
              <a:rPr lang="es-CL" sz="2400" dirty="0"/>
              <a:t> </a:t>
            </a:r>
            <a:r>
              <a:rPr lang="es-CL" sz="2400" dirty="0" err="1"/>
              <a:t>documents</a:t>
            </a:r>
            <a:r>
              <a:rPr lang="es-CL" sz="2400" dirty="0"/>
              <a:t>:</a:t>
            </a:r>
          </a:p>
          <a:p>
            <a:pPr marL="342900" lvl="0" indent="-342900">
              <a:buFont typeface="Arial" panose="020B0604020202020204" pitchFamily="34" charset="0"/>
              <a:buChar char="•"/>
            </a:pPr>
            <a:endParaRPr lang="es-CL" sz="2400" dirty="0"/>
          </a:p>
          <a:p>
            <a:pPr marL="1257300" lvl="2" indent="-342900">
              <a:buFont typeface="Arial" panose="020B0604020202020204" pitchFamily="34" charset="0"/>
              <a:buChar char="•"/>
            </a:pPr>
            <a:r>
              <a:rPr lang="es-CL" sz="2400" dirty="0" err="1"/>
              <a:t>Applications</a:t>
            </a:r>
            <a:r>
              <a:rPr lang="es-CL" sz="2400" dirty="0"/>
              <a:t> </a:t>
            </a:r>
            <a:r>
              <a:rPr lang="es-CL" sz="2400" dirty="0" err="1"/>
              <a:t>Form</a:t>
            </a:r>
            <a:endParaRPr lang="es-CL" sz="2400" dirty="0"/>
          </a:p>
          <a:p>
            <a:pPr marL="342900" lvl="0" indent="-342900">
              <a:buFont typeface="Arial" panose="020B0604020202020204" pitchFamily="34" charset="0"/>
              <a:buChar char="•"/>
            </a:pPr>
            <a:endParaRPr lang="es-CL" sz="2400" dirty="0"/>
          </a:p>
          <a:p>
            <a:pPr marL="1257300" lvl="2" indent="-342900">
              <a:buFont typeface="Arial" panose="020B0604020202020204" pitchFamily="34" charset="0"/>
              <a:buChar char="•"/>
            </a:pPr>
            <a:r>
              <a:rPr lang="es-CL" sz="2400" dirty="0" err="1"/>
              <a:t>Track</a:t>
            </a:r>
            <a:r>
              <a:rPr lang="es-CL" sz="2400" dirty="0"/>
              <a:t> </a:t>
            </a:r>
            <a:r>
              <a:rPr lang="es-CL" sz="2400" dirty="0" err="1"/>
              <a:t>Record</a:t>
            </a:r>
            <a:endParaRPr lang="es-CL" sz="2400" dirty="0"/>
          </a:p>
          <a:p>
            <a:pPr marL="342900" lvl="0" indent="-342900">
              <a:buFont typeface="Arial" panose="020B0604020202020204" pitchFamily="34" charset="0"/>
              <a:buChar char="•"/>
            </a:pPr>
            <a:endParaRPr lang="es-CL" sz="2400" dirty="0"/>
          </a:p>
          <a:p>
            <a:pPr marL="1257300" lvl="2" indent="-342900">
              <a:buFont typeface="Arial" panose="020B0604020202020204" pitchFamily="34" charset="0"/>
              <a:buChar char="•"/>
            </a:pPr>
            <a:r>
              <a:rPr lang="es-CL" sz="2400" dirty="0"/>
              <a:t>Budget</a:t>
            </a:r>
            <a:endParaRPr lang="en-GB" sz="2400" dirty="0"/>
          </a:p>
        </p:txBody>
      </p:sp>
      <p:pic>
        <p:nvPicPr>
          <p:cNvPr id="5" name="Picture 4">
            <a:extLst>
              <a:ext uri="{FF2B5EF4-FFF2-40B4-BE49-F238E27FC236}">
                <a16:creationId xmlns:a16="http://schemas.microsoft.com/office/drawing/2014/main" id="{8F61EF61-9ED4-40B0-9C11-5EF4292CFD51}"/>
              </a:ext>
            </a:extLst>
          </p:cNvPr>
          <p:cNvPicPr>
            <a:picLocks noChangeAspect="1"/>
          </p:cNvPicPr>
          <p:nvPr/>
        </p:nvPicPr>
        <p:blipFill>
          <a:blip r:embed="rId3"/>
          <a:stretch>
            <a:fillRect/>
          </a:stretch>
        </p:blipFill>
        <p:spPr>
          <a:xfrm>
            <a:off x="5739032" y="440210"/>
            <a:ext cx="6067425" cy="5334000"/>
          </a:xfrm>
          <a:prstGeom prst="rect">
            <a:avLst/>
          </a:prstGeom>
        </p:spPr>
      </p:pic>
    </p:spTree>
    <p:extLst>
      <p:ext uri="{BB962C8B-B14F-4D97-AF65-F5344CB8AC3E}">
        <p14:creationId xmlns:p14="http://schemas.microsoft.com/office/powerpoint/2010/main" val="332998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a:t>Online </a:t>
            </a:r>
            <a:r>
              <a:rPr lang="es-CL" dirty="0" err="1"/>
              <a:t>EoI</a:t>
            </a:r>
            <a:r>
              <a:rPr lang="es-CL" dirty="0"/>
              <a:t> </a:t>
            </a:r>
            <a:r>
              <a:rPr lang="es-CL" dirty="0" err="1"/>
              <a:t>Form</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15</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1662331"/>
            <a:ext cx="5182500" cy="3785652"/>
          </a:xfrm>
          <a:prstGeom prst="rect">
            <a:avLst/>
          </a:prstGeom>
          <a:noFill/>
        </p:spPr>
        <p:txBody>
          <a:bodyPr wrap="square" rtlCol="0">
            <a:spAutoFit/>
          </a:bodyPr>
          <a:lstStyle/>
          <a:p>
            <a:pPr marL="342900" lvl="0" indent="-342900">
              <a:buFont typeface="Arial" panose="020B0604020202020204" pitchFamily="34" charset="0"/>
              <a:buChar char="•"/>
            </a:pPr>
            <a:r>
              <a:rPr lang="es-CL" sz="2400" dirty="0" err="1"/>
              <a:t>Contact</a:t>
            </a:r>
            <a:r>
              <a:rPr lang="es-CL" sz="2400" dirty="0"/>
              <a:t> Information</a:t>
            </a:r>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a:t>Information </a:t>
            </a:r>
            <a:r>
              <a:rPr lang="es-CL" sz="2400" dirty="0" err="1"/>
              <a:t>for</a:t>
            </a:r>
            <a:r>
              <a:rPr lang="es-CL" sz="2400" dirty="0"/>
              <a:t> Grant </a:t>
            </a:r>
            <a:r>
              <a:rPr lang="es-CL" sz="2400" dirty="0" err="1"/>
              <a:t>Agreement</a:t>
            </a:r>
            <a:endParaRPr lang="es-CL" sz="2400" dirty="0"/>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err="1"/>
              <a:t>Application</a:t>
            </a:r>
            <a:r>
              <a:rPr lang="es-CL" sz="2400" dirty="0"/>
              <a:t> </a:t>
            </a:r>
            <a:r>
              <a:rPr lang="es-CL" sz="2400" dirty="0" err="1"/>
              <a:t>to</a:t>
            </a:r>
            <a:r>
              <a:rPr lang="es-CL" sz="2400" dirty="0"/>
              <a:t> </a:t>
            </a:r>
            <a:r>
              <a:rPr lang="es-CL" sz="2400" dirty="0" err="1"/>
              <a:t>cohorts</a:t>
            </a:r>
            <a:endParaRPr lang="es-CL" sz="2400" dirty="0"/>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err="1"/>
              <a:t>Supporting</a:t>
            </a:r>
            <a:r>
              <a:rPr lang="es-CL" sz="2400" dirty="0"/>
              <a:t> </a:t>
            </a:r>
            <a:r>
              <a:rPr lang="es-CL" sz="2400" dirty="0" err="1"/>
              <a:t>documentation</a:t>
            </a:r>
            <a:r>
              <a:rPr lang="es-CL" sz="2400" dirty="0"/>
              <a:t> </a:t>
            </a:r>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err="1"/>
              <a:t>Declarations</a:t>
            </a:r>
            <a:endParaRPr lang="es-CL" sz="2400" dirty="0"/>
          </a:p>
          <a:p>
            <a:pPr marL="342900" lvl="0" indent="-342900">
              <a:buFont typeface="Arial" panose="020B0604020202020204" pitchFamily="34" charset="0"/>
              <a:buChar char="•"/>
            </a:pPr>
            <a:endParaRPr lang="en-GB" sz="2400" dirty="0"/>
          </a:p>
        </p:txBody>
      </p:sp>
      <p:pic>
        <p:nvPicPr>
          <p:cNvPr id="5" name="Picture 4">
            <a:extLst>
              <a:ext uri="{FF2B5EF4-FFF2-40B4-BE49-F238E27FC236}">
                <a16:creationId xmlns:a16="http://schemas.microsoft.com/office/drawing/2014/main" id="{8F61EF61-9ED4-40B0-9C11-5EF4292CFD51}"/>
              </a:ext>
            </a:extLst>
          </p:cNvPr>
          <p:cNvPicPr>
            <a:picLocks noChangeAspect="1"/>
          </p:cNvPicPr>
          <p:nvPr/>
        </p:nvPicPr>
        <p:blipFill rotWithShape="1">
          <a:blip r:embed="rId3"/>
          <a:srcRect b="53763"/>
          <a:stretch/>
        </p:blipFill>
        <p:spPr>
          <a:xfrm>
            <a:off x="5739032" y="440210"/>
            <a:ext cx="6067425" cy="2466276"/>
          </a:xfrm>
          <a:prstGeom prst="rect">
            <a:avLst/>
          </a:prstGeom>
        </p:spPr>
      </p:pic>
      <p:sp>
        <p:nvSpPr>
          <p:cNvPr id="4" name="Oval 3">
            <a:extLst>
              <a:ext uri="{FF2B5EF4-FFF2-40B4-BE49-F238E27FC236}">
                <a16:creationId xmlns:a16="http://schemas.microsoft.com/office/drawing/2014/main" id="{57275A6A-7081-483E-87E8-09D6EE523413}"/>
              </a:ext>
            </a:extLst>
          </p:cNvPr>
          <p:cNvSpPr/>
          <p:nvPr/>
        </p:nvSpPr>
        <p:spPr>
          <a:xfrm>
            <a:off x="5739032" y="1834112"/>
            <a:ext cx="4303039" cy="566188"/>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Tree>
    <p:extLst>
      <p:ext uri="{BB962C8B-B14F-4D97-AF65-F5344CB8AC3E}">
        <p14:creationId xmlns:p14="http://schemas.microsoft.com/office/powerpoint/2010/main" val="306610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Application</a:t>
            </a:r>
            <a:r>
              <a:rPr lang="es-CL" dirty="0"/>
              <a:t> </a:t>
            </a:r>
            <a:r>
              <a:rPr lang="es-CL" dirty="0" err="1"/>
              <a:t>to</a:t>
            </a:r>
            <a:r>
              <a:rPr lang="es-CL" dirty="0"/>
              <a:t> </a:t>
            </a:r>
            <a:r>
              <a:rPr lang="es-CL" dirty="0" err="1"/>
              <a:t>cohorts</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16</a:t>
            </a:fld>
            <a:endParaRPr lang="en-GB" dirty="0"/>
          </a:p>
        </p:txBody>
      </p:sp>
      <p:pic>
        <p:nvPicPr>
          <p:cNvPr id="8" name="Picture 7">
            <a:extLst>
              <a:ext uri="{FF2B5EF4-FFF2-40B4-BE49-F238E27FC236}">
                <a16:creationId xmlns:a16="http://schemas.microsoft.com/office/drawing/2014/main" id="{27588E02-8202-4F23-AF1D-8BD92DCF032E}"/>
              </a:ext>
            </a:extLst>
          </p:cNvPr>
          <p:cNvPicPr>
            <a:picLocks noChangeAspect="1"/>
          </p:cNvPicPr>
          <p:nvPr/>
        </p:nvPicPr>
        <p:blipFill>
          <a:blip r:embed="rId3"/>
          <a:stretch>
            <a:fillRect/>
          </a:stretch>
        </p:blipFill>
        <p:spPr>
          <a:xfrm>
            <a:off x="1104001" y="1007904"/>
            <a:ext cx="8768560" cy="5137477"/>
          </a:xfrm>
          <a:prstGeom prst="rect">
            <a:avLst/>
          </a:prstGeom>
        </p:spPr>
      </p:pic>
      <p:sp>
        <p:nvSpPr>
          <p:cNvPr id="10" name="Oval 9">
            <a:extLst>
              <a:ext uri="{FF2B5EF4-FFF2-40B4-BE49-F238E27FC236}">
                <a16:creationId xmlns:a16="http://schemas.microsoft.com/office/drawing/2014/main" id="{7DFCE6D2-6652-4827-BC15-ED5CC1BB840C}"/>
              </a:ext>
            </a:extLst>
          </p:cNvPr>
          <p:cNvSpPr/>
          <p:nvPr/>
        </p:nvSpPr>
        <p:spPr>
          <a:xfrm>
            <a:off x="3882184" y="5122992"/>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11" name="Oval 10">
            <a:extLst>
              <a:ext uri="{FF2B5EF4-FFF2-40B4-BE49-F238E27FC236}">
                <a16:creationId xmlns:a16="http://schemas.microsoft.com/office/drawing/2014/main" id="{85D47E81-3B05-4B04-958C-FB922D64997C}"/>
              </a:ext>
            </a:extLst>
          </p:cNvPr>
          <p:cNvSpPr/>
          <p:nvPr/>
        </p:nvSpPr>
        <p:spPr>
          <a:xfrm>
            <a:off x="4945563" y="3453074"/>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13" name="Oval 12">
            <a:extLst>
              <a:ext uri="{FF2B5EF4-FFF2-40B4-BE49-F238E27FC236}">
                <a16:creationId xmlns:a16="http://schemas.microsoft.com/office/drawing/2014/main" id="{81A31BD8-2DF9-41B3-BAD8-6462E4C3C116}"/>
              </a:ext>
            </a:extLst>
          </p:cNvPr>
          <p:cNvSpPr/>
          <p:nvPr/>
        </p:nvSpPr>
        <p:spPr>
          <a:xfrm>
            <a:off x="9032027" y="4679370"/>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14" name="Oval 13">
            <a:extLst>
              <a:ext uri="{FF2B5EF4-FFF2-40B4-BE49-F238E27FC236}">
                <a16:creationId xmlns:a16="http://schemas.microsoft.com/office/drawing/2014/main" id="{1905AD30-417B-4D0D-A169-9CE52C0EA883}"/>
              </a:ext>
            </a:extLst>
          </p:cNvPr>
          <p:cNvSpPr/>
          <p:nvPr/>
        </p:nvSpPr>
        <p:spPr>
          <a:xfrm>
            <a:off x="9024937" y="2386263"/>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15" name="Oval 14">
            <a:extLst>
              <a:ext uri="{FF2B5EF4-FFF2-40B4-BE49-F238E27FC236}">
                <a16:creationId xmlns:a16="http://schemas.microsoft.com/office/drawing/2014/main" id="{92D2666D-0FCC-44A7-AC93-366E0A29B243}"/>
              </a:ext>
            </a:extLst>
          </p:cNvPr>
          <p:cNvSpPr/>
          <p:nvPr/>
        </p:nvSpPr>
        <p:spPr>
          <a:xfrm>
            <a:off x="9028484" y="2847009"/>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16" name="Oval 15">
            <a:extLst>
              <a:ext uri="{FF2B5EF4-FFF2-40B4-BE49-F238E27FC236}">
                <a16:creationId xmlns:a16="http://schemas.microsoft.com/office/drawing/2014/main" id="{6D40FD42-4401-4208-ADF8-00975FCB1C3E}"/>
              </a:ext>
            </a:extLst>
          </p:cNvPr>
          <p:cNvSpPr/>
          <p:nvPr/>
        </p:nvSpPr>
        <p:spPr>
          <a:xfrm>
            <a:off x="9032020" y="4062674"/>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17" name="Oval 16">
            <a:extLst>
              <a:ext uri="{FF2B5EF4-FFF2-40B4-BE49-F238E27FC236}">
                <a16:creationId xmlns:a16="http://schemas.microsoft.com/office/drawing/2014/main" id="{DB8A6ECA-0CFC-4420-9219-A890B4DAD8DA}"/>
              </a:ext>
            </a:extLst>
          </p:cNvPr>
          <p:cNvSpPr/>
          <p:nvPr/>
        </p:nvSpPr>
        <p:spPr>
          <a:xfrm>
            <a:off x="9046186" y="5578230"/>
            <a:ext cx="285311" cy="283093"/>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Tree>
    <p:extLst>
      <p:ext uri="{BB962C8B-B14F-4D97-AF65-F5344CB8AC3E}">
        <p14:creationId xmlns:p14="http://schemas.microsoft.com/office/powerpoint/2010/main" val="37960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Supporting</a:t>
            </a:r>
            <a:r>
              <a:rPr lang="es-CL" dirty="0"/>
              <a:t> </a:t>
            </a:r>
            <a:r>
              <a:rPr lang="es-CL" dirty="0" err="1"/>
              <a:t>documentation</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17</a:t>
            </a:fld>
            <a:endParaRPr lang="en-GB" dirty="0"/>
          </a:p>
        </p:txBody>
      </p:sp>
      <p:pic>
        <p:nvPicPr>
          <p:cNvPr id="8" name="Picture 7">
            <a:extLst>
              <a:ext uri="{FF2B5EF4-FFF2-40B4-BE49-F238E27FC236}">
                <a16:creationId xmlns:a16="http://schemas.microsoft.com/office/drawing/2014/main" id="{4FB5F196-8D50-4100-93DE-0C8B4AA3F4AE}"/>
              </a:ext>
            </a:extLst>
          </p:cNvPr>
          <p:cNvPicPr>
            <a:picLocks noChangeAspect="1"/>
          </p:cNvPicPr>
          <p:nvPr/>
        </p:nvPicPr>
        <p:blipFill>
          <a:blip r:embed="rId3"/>
          <a:stretch>
            <a:fillRect/>
          </a:stretch>
        </p:blipFill>
        <p:spPr>
          <a:xfrm>
            <a:off x="1257959" y="1487606"/>
            <a:ext cx="9161396" cy="3027244"/>
          </a:xfrm>
          <a:prstGeom prst="rect">
            <a:avLst/>
          </a:prstGeom>
        </p:spPr>
      </p:pic>
    </p:spTree>
    <p:extLst>
      <p:ext uri="{BB962C8B-B14F-4D97-AF65-F5344CB8AC3E}">
        <p14:creationId xmlns:p14="http://schemas.microsoft.com/office/powerpoint/2010/main" val="354583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a:t>SD01a _ </a:t>
            </a:r>
            <a:r>
              <a:rPr lang="es-CL" dirty="0" err="1"/>
              <a:t>Application</a:t>
            </a:r>
            <a:r>
              <a:rPr lang="es-CL" dirty="0"/>
              <a:t> </a:t>
            </a:r>
            <a:r>
              <a:rPr lang="es-CL" dirty="0" err="1"/>
              <a:t>to</a:t>
            </a:r>
            <a:r>
              <a:rPr lang="es-CL" dirty="0"/>
              <a:t> </a:t>
            </a:r>
            <a:r>
              <a:rPr lang="es-CL" dirty="0" err="1"/>
              <a:t>scholarships</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18</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4" y="2191784"/>
            <a:ext cx="10702456" cy="3867213"/>
          </a:xfrm>
          <a:prstGeom prst="rect">
            <a:avLst/>
          </a:prstGeom>
          <a:noFill/>
        </p:spPr>
        <p:txBody>
          <a:bodyPr wrap="square" rtlCol="0">
            <a:spAutoFit/>
          </a:bodyPr>
          <a:lstStyle/>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You can apply for up to 5 Master’s cohorts. Please list in order of preference. </a:t>
            </a:r>
          </a:p>
          <a:p>
            <a:pPr marL="342900" lvl="0" indent="-342900">
              <a:lnSpc>
                <a:spcPct val="115000"/>
              </a:lnSpc>
              <a:spcAft>
                <a:spcPts val="600"/>
              </a:spcAft>
              <a:buClr>
                <a:srgbClr val="00DCFF"/>
              </a:buClr>
              <a:buFont typeface="Symbol" panose="05050102010706020507" pitchFamily="18" charset="2"/>
              <a:buChar char=""/>
            </a:pPr>
            <a:r>
              <a:rPr lang="en-GB" dirty="0">
                <a:latin typeface="Arial" panose="020B0604020202020204" pitchFamily="34" charset="0"/>
                <a:ea typeface="MS PGothic" panose="020B0600070205080204" pitchFamily="34" charset="-128"/>
                <a:cs typeface="Arial" panose="020B0604020202020204" pitchFamily="34" charset="0"/>
              </a:rPr>
              <a:t>You can propose the same programs to all cohorts. </a:t>
            </a:r>
          </a:p>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No limit. </a:t>
            </a:r>
          </a:p>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The Programme names, descriptions, and URLs you give here will be used in future marketing of the scheme, should you be successful, so please ensure details are correct.</a:t>
            </a:r>
          </a:p>
          <a:p>
            <a:pPr marL="342900" lvl="0" indent="-342900">
              <a:lnSpc>
                <a:spcPct val="115000"/>
              </a:lnSpc>
              <a:spcAft>
                <a:spcPts val="600"/>
              </a:spcAft>
              <a:buClr>
                <a:srgbClr val="00DCFF"/>
              </a:buClr>
              <a:buFont typeface="Symbol" panose="05050102010706020507" pitchFamily="18" charset="2"/>
              <a:buChar char=""/>
            </a:pPr>
            <a:r>
              <a:rPr lang="en-GB" dirty="0">
                <a:latin typeface="Arial" panose="020B0604020202020204" pitchFamily="34" charset="0"/>
                <a:ea typeface="MS PGothic" panose="020B0600070205080204" pitchFamily="34" charset="-128"/>
                <a:cs typeface="Arial" panose="020B0604020202020204" pitchFamily="34" charset="0"/>
              </a:rPr>
              <a:t>Departments and brief description of research strengths. Important connections to countries applying to. </a:t>
            </a: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endParaRPr lang="en-GB" dirty="0">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lvl="0"/>
            <a:endParaRPr lang="es-CL" sz="2400" dirty="0"/>
          </a:p>
        </p:txBody>
      </p:sp>
      <p:sp>
        <p:nvSpPr>
          <p:cNvPr id="8" name="Title 1">
            <a:extLst>
              <a:ext uri="{FF2B5EF4-FFF2-40B4-BE49-F238E27FC236}">
                <a16:creationId xmlns:a16="http://schemas.microsoft.com/office/drawing/2014/main" id="{E5883805-BABB-477D-980F-BB152F857FA3}"/>
              </a:ext>
            </a:extLst>
          </p:cNvPr>
          <p:cNvSpPr txBox="1">
            <a:spLocks/>
          </p:cNvSpPr>
          <p:nvPr/>
        </p:nvSpPr>
        <p:spPr>
          <a:xfrm>
            <a:off x="624000" y="1354575"/>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s-CL" sz="2000" dirty="0" err="1"/>
              <a:t>List</a:t>
            </a:r>
            <a:r>
              <a:rPr lang="es-CL" sz="2000" dirty="0"/>
              <a:t> </a:t>
            </a:r>
            <a:r>
              <a:rPr lang="es-CL" sz="2000" dirty="0" err="1"/>
              <a:t>of</a:t>
            </a:r>
            <a:r>
              <a:rPr lang="es-CL" sz="2000" dirty="0"/>
              <a:t> </a:t>
            </a:r>
            <a:r>
              <a:rPr lang="es-CL" sz="2000" dirty="0" err="1"/>
              <a:t>programmes</a:t>
            </a:r>
            <a:endParaRPr lang="en-GB" sz="2000" dirty="0"/>
          </a:p>
        </p:txBody>
      </p:sp>
    </p:spTree>
    <p:extLst>
      <p:ext uri="{BB962C8B-B14F-4D97-AF65-F5344CB8AC3E}">
        <p14:creationId xmlns:p14="http://schemas.microsoft.com/office/powerpoint/2010/main" val="238629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a:t>SD01b _ </a:t>
            </a:r>
            <a:r>
              <a:rPr lang="es-CL" dirty="0" err="1"/>
              <a:t>Application</a:t>
            </a:r>
            <a:r>
              <a:rPr lang="es-CL" dirty="0"/>
              <a:t> </a:t>
            </a:r>
            <a:r>
              <a:rPr lang="es-CL" dirty="0" err="1"/>
              <a:t>to</a:t>
            </a:r>
            <a:r>
              <a:rPr lang="es-CL" dirty="0"/>
              <a:t> </a:t>
            </a:r>
            <a:r>
              <a:rPr lang="es-CL" dirty="0" err="1"/>
              <a:t>Early</a:t>
            </a:r>
            <a:r>
              <a:rPr lang="es-CL" dirty="0"/>
              <a:t> </a:t>
            </a:r>
            <a:r>
              <a:rPr lang="es-CL" dirty="0" err="1"/>
              <a:t>Academic</a:t>
            </a:r>
            <a:r>
              <a:rPr lang="es-CL" dirty="0"/>
              <a:t> </a:t>
            </a:r>
            <a:r>
              <a:rPr lang="es-CL" dirty="0" err="1"/>
              <a:t>Fellowship</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19</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4" y="1869206"/>
            <a:ext cx="10702456" cy="2834622"/>
          </a:xfrm>
          <a:prstGeom prst="rect">
            <a:avLst/>
          </a:prstGeom>
          <a:noFill/>
        </p:spPr>
        <p:txBody>
          <a:bodyPr wrap="square" rtlCol="0">
            <a:spAutoFit/>
          </a:bodyPr>
          <a:lstStyle/>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You can apply to both cohorts.</a:t>
            </a:r>
          </a:p>
          <a:p>
            <a:pPr marL="342900" lvl="0" indent="-342900">
              <a:lnSpc>
                <a:spcPct val="115000"/>
              </a:lnSpc>
              <a:spcAft>
                <a:spcPts val="600"/>
              </a:spcAft>
              <a:buClr>
                <a:srgbClr val="00DCFF"/>
              </a:buClr>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Describe research strengths and connections to countries.  </a:t>
            </a:r>
          </a:p>
          <a:p>
            <a:pPr marL="342900" lvl="0" indent="-342900">
              <a:lnSpc>
                <a:spcPct val="115000"/>
              </a:lnSpc>
              <a:spcAft>
                <a:spcPts val="600"/>
              </a:spcAft>
              <a:buClr>
                <a:srgbClr val="00DCFF"/>
              </a:buClr>
              <a:buFont typeface="Symbol" panose="05050102010706020507" pitchFamily="18" charset="2"/>
              <a:buChar char=""/>
            </a:pPr>
            <a:r>
              <a:rPr lang="en-GB" dirty="0">
                <a:latin typeface="Arial" panose="020B0604020202020204" pitchFamily="34" charset="0"/>
                <a:ea typeface="MS PGothic" panose="020B0600070205080204" pitchFamily="34" charset="-128"/>
                <a:cs typeface="Arial" panose="020B0604020202020204" pitchFamily="34" charset="0"/>
              </a:rPr>
              <a:t>What we will need to know:</a:t>
            </a:r>
          </a:p>
          <a:p>
            <a:pPr lvl="1">
              <a:lnSpc>
                <a:spcPct val="115000"/>
              </a:lnSpc>
              <a:spcAft>
                <a:spcPts val="600"/>
              </a:spcAft>
              <a:buClr>
                <a:srgbClr val="00DCFF"/>
              </a:buClr>
            </a:pPr>
            <a:endParaRPr lang="en-GB"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endParaRPr lang="en-GB" dirty="0">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lvl="0"/>
            <a:endParaRPr lang="es-CL" sz="2400" dirty="0"/>
          </a:p>
        </p:txBody>
      </p:sp>
      <p:sp>
        <p:nvSpPr>
          <p:cNvPr id="8" name="Title 1">
            <a:extLst>
              <a:ext uri="{FF2B5EF4-FFF2-40B4-BE49-F238E27FC236}">
                <a16:creationId xmlns:a16="http://schemas.microsoft.com/office/drawing/2014/main" id="{E5883805-BABB-477D-980F-BB152F857FA3}"/>
              </a:ext>
            </a:extLst>
          </p:cNvPr>
          <p:cNvSpPr txBox="1">
            <a:spLocks/>
          </p:cNvSpPr>
          <p:nvPr/>
        </p:nvSpPr>
        <p:spPr>
          <a:xfrm>
            <a:off x="624000" y="1354575"/>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s-CL" sz="2000" dirty="0" err="1"/>
              <a:t>List</a:t>
            </a:r>
            <a:r>
              <a:rPr lang="es-CL" sz="2000" dirty="0"/>
              <a:t> </a:t>
            </a:r>
            <a:r>
              <a:rPr lang="es-CL" sz="2000" dirty="0" err="1"/>
              <a:t>of</a:t>
            </a:r>
            <a:r>
              <a:rPr lang="es-CL" sz="2000" dirty="0"/>
              <a:t> </a:t>
            </a:r>
            <a:r>
              <a:rPr lang="es-CL" sz="2000" dirty="0" err="1"/>
              <a:t>departments</a:t>
            </a:r>
            <a:endParaRPr lang="en-GB" sz="2000" dirty="0"/>
          </a:p>
        </p:txBody>
      </p:sp>
      <p:pic>
        <p:nvPicPr>
          <p:cNvPr id="4" name="Picture 3">
            <a:extLst>
              <a:ext uri="{FF2B5EF4-FFF2-40B4-BE49-F238E27FC236}">
                <a16:creationId xmlns:a16="http://schemas.microsoft.com/office/drawing/2014/main" id="{99FDB171-A5EB-422D-9B0E-E6B7679F15E1}"/>
              </a:ext>
            </a:extLst>
          </p:cNvPr>
          <p:cNvPicPr>
            <a:picLocks noChangeAspect="1"/>
          </p:cNvPicPr>
          <p:nvPr/>
        </p:nvPicPr>
        <p:blipFill>
          <a:blip r:embed="rId3"/>
          <a:stretch>
            <a:fillRect/>
          </a:stretch>
        </p:blipFill>
        <p:spPr>
          <a:xfrm>
            <a:off x="1699145" y="3058024"/>
            <a:ext cx="7606367" cy="2484338"/>
          </a:xfrm>
          <a:prstGeom prst="rect">
            <a:avLst/>
          </a:prstGeom>
        </p:spPr>
      </p:pic>
    </p:spTree>
    <p:extLst>
      <p:ext uri="{BB962C8B-B14F-4D97-AF65-F5344CB8AC3E}">
        <p14:creationId xmlns:p14="http://schemas.microsoft.com/office/powerpoint/2010/main" val="405299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647999" y="1727999"/>
            <a:ext cx="8398029" cy="2354143"/>
          </a:xfrm>
        </p:spPr>
        <p:txBody>
          <a:bodyPr/>
          <a:lstStyle/>
          <a:p>
            <a:r>
              <a:rPr lang="en-GB" sz="6000" dirty="0"/>
              <a:t>Info Session</a:t>
            </a:r>
            <a:br>
              <a:rPr lang="en-GB" sz="6000" dirty="0"/>
            </a:br>
            <a:r>
              <a:rPr lang="en-GB" sz="3200" dirty="0"/>
              <a:t>UK Institutions </a:t>
            </a:r>
            <a:r>
              <a:rPr lang="en-GB" sz="3200" dirty="0" err="1"/>
              <a:t>EoI</a:t>
            </a:r>
            <a:r>
              <a:rPr lang="en-GB" sz="3200" dirty="0"/>
              <a:t> </a:t>
            </a:r>
            <a:br>
              <a:rPr lang="en-GB" sz="3200" dirty="0"/>
            </a:br>
            <a:r>
              <a:rPr lang="en-GB" sz="3200" dirty="0"/>
              <a:t>30</a:t>
            </a:r>
            <a:r>
              <a:rPr lang="en-GB" sz="3200" baseline="30000" dirty="0"/>
              <a:t>th</a:t>
            </a:r>
            <a:r>
              <a:rPr lang="en-GB" sz="3200" dirty="0"/>
              <a:t> September 2021</a:t>
            </a:r>
            <a:endParaRPr lang="en-GB" sz="6000" dirty="0"/>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2"/>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2"/>
          <a:srcRect t="20175"/>
          <a:stretch/>
        </p:blipFill>
        <p:spPr>
          <a:xfrm>
            <a:off x="8038758" y="4082142"/>
            <a:ext cx="3457242" cy="1935937"/>
          </a:xfrm>
          <a:prstGeom prst="rect">
            <a:avLst/>
          </a:prstGeom>
        </p:spPr>
      </p:pic>
    </p:spTree>
    <p:extLst>
      <p:ext uri="{BB962C8B-B14F-4D97-AF65-F5344CB8AC3E}">
        <p14:creationId xmlns:p14="http://schemas.microsoft.com/office/powerpoint/2010/main" val="194178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a:t>Your </a:t>
            </a:r>
            <a:r>
              <a:rPr lang="es-CL" dirty="0" err="1"/>
              <a:t>Offer</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20</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4" y="1973420"/>
            <a:ext cx="10702456" cy="2863861"/>
          </a:xfrm>
          <a:prstGeom prst="rect">
            <a:avLst/>
          </a:prstGeom>
          <a:noFill/>
        </p:spPr>
        <p:txBody>
          <a:bodyPr wrap="square" rtlCol="0">
            <a:spAutoFit/>
          </a:bodyPr>
          <a:lstStyle/>
          <a:p>
            <a:pPr marL="342900" lvl="0" indent="-342900">
              <a:lnSpc>
                <a:spcPct val="115000"/>
              </a:lnSpc>
              <a:spcAft>
                <a:spcPts val="600"/>
              </a:spcAft>
              <a:buClr>
                <a:srgbClr val="00DCFF"/>
              </a:buClr>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What welfare support will you provide scholars</a:t>
            </a:r>
          </a:p>
          <a:p>
            <a:pPr marL="342900" lvl="0" indent="-342900">
              <a:lnSpc>
                <a:spcPct val="115000"/>
              </a:lnSpc>
              <a:spcAft>
                <a:spcPts val="600"/>
              </a:spcAft>
              <a:buClr>
                <a:srgbClr val="00DCFF"/>
              </a:buClr>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Connections to industry, internships, placements, career development, etc. </a:t>
            </a:r>
          </a:p>
          <a:p>
            <a:pPr marL="342900" lvl="0" indent="-342900">
              <a:lnSpc>
                <a:spcPct val="115000"/>
              </a:lnSpc>
              <a:spcAft>
                <a:spcPts val="600"/>
              </a:spcAft>
              <a:buClr>
                <a:srgbClr val="00DCFF"/>
              </a:buClr>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Cash or In-kind contribution. </a:t>
            </a:r>
          </a:p>
          <a:p>
            <a:pPr marL="342900" lvl="0" indent="-342900">
              <a:lnSpc>
                <a:spcPct val="115000"/>
              </a:lnSpc>
              <a:spcAft>
                <a:spcPts val="600"/>
              </a:spcAft>
              <a:buClr>
                <a:srgbClr val="00DCFF"/>
              </a:buClr>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Other added value. </a:t>
            </a:r>
          </a:p>
          <a:p>
            <a:pPr marL="342900" lvl="0" indent="-342900">
              <a:lnSpc>
                <a:spcPct val="115000"/>
              </a:lnSpc>
              <a:spcAft>
                <a:spcPts val="600"/>
              </a:spcAft>
              <a:buClr>
                <a:srgbClr val="00DCFF"/>
              </a:buClr>
              <a:buFont typeface="Symbol" panose="05050102010706020507" pitchFamily="18" charset="2"/>
              <a:buChar char=""/>
            </a:pP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lvl="0"/>
            <a:endParaRPr lang="es-CL" sz="2400" dirty="0"/>
          </a:p>
        </p:txBody>
      </p:sp>
      <p:sp>
        <p:nvSpPr>
          <p:cNvPr id="8" name="Title 1">
            <a:extLst>
              <a:ext uri="{FF2B5EF4-FFF2-40B4-BE49-F238E27FC236}">
                <a16:creationId xmlns:a16="http://schemas.microsoft.com/office/drawing/2014/main" id="{E5883805-BABB-477D-980F-BB152F857FA3}"/>
              </a:ext>
            </a:extLst>
          </p:cNvPr>
          <p:cNvSpPr txBox="1">
            <a:spLocks/>
          </p:cNvSpPr>
          <p:nvPr/>
        </p:nvSpPr>
        <p:spPr>
          <a:xfrm>
            <a:off x="624000" y="1354575"/>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endParaRPr lang="en-GB" sz="2000" dirty="0"/>
          </a:p>
        </p:txBody>
      </p:sp>
    </p:spTree>
    <p:extLst>
      <p:ext uri="{BB962C8B-B14F-4D97-AF65-F5344CB8AC3E}">
        <p14:creationId xmlns:p14="http://schemas.microsoft.com/office/powerpoint/2010/main" val="297068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What</a:t>
            </a:r>
            <a:r>
              <a:rPr lang="es-CL" dirty="0"/>
              <a:t> are </a:t>
            </a:r>
            <a:r>
              <a:rPr lang="es-CL" dirty="0" err="1"/>
              <a:t>we</a:t>
            </a:r>
            <a:r>
              <a:rPr lang="es-CL" dirty="0"/>
              <a:t> </a:t>
            </a:r>
            <a:r>
              <a:rPr lang="es-CL" dirty="0" err="1"/>
              <a:t>looking</a:t>
            </a:r>
            <a:r>
              <a:rPr lang="es-CL" dirty="0"/>
              <a:t> </a:t>
            </a:r>
            <a:r>
              <a:rPr lang="es-CL" dirty="0" err="1"/>
              <a:t>for</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21</a:t>
            </a:fld>
            <a:endParaRPr lang="en-GB" dirty="0"/>
          </a:p>
        </p:txBody>
      </p:sp>
      <p:sp>
        <p:nvSpPr>
          <p:cNvPr id="10" name="TextBox 9">
            <a:extLst>
              <a:ext uri="{FF2B5EF4-FFF2-40B4-BE49-F238E27FC236}">
                <a16:creationId xmlns:a16="http://schemas.microsoft.com/office/drawing/2014/main" id="{70BEB3DE-5577-4E8D-B42C-D53F7F0D9BD1}"/>
              </a:ext>
            </a:extLst>
          </p:cNvPr>
          <p:cNvSpPr txBox="1"/>
          <p:nvPr/>
        </p:nvSpPr>
        <p:spPr>
          <a:xfrm>
            <a:off x="711690" y="1318162"/>
            <a:ext cx="9889810" cy="3693319"/>
          </a:xfrm>
          <a:prstGeom prst="rect">
            <a:avLst/>
          </a:prstGeom>
          <a:noFill/>
        </p:spPr>
        <p:txBody>
          <a:bodyPr wrap="square">
            <a:spAutoFit/>
          </a:bodyPr>
          <a:lstStyle/>
          <a:p>
            <a:pPr marL="285750" indent="-285750">
              <a:buFont typeface="Arial" panose="020B0604020202020204" pitchFamily="34" charset="0"/>
              <a:buChar char="•"/>
            </a:pPr>
            <a:r>
              <a:rPr lang="en-GB" dirty="0"/>
              <a:t>UK universities and research institutions, with a commitment to Equality, Diversity and Inclusion (EDI</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Programme areas:</a:t>
            </a:r>
          </a:p>
          <a:p>
            <a:pPr marL="1200150" lvl="2" indent="-285750">
              <a:buFont typeface="Arial" panose="020B0604020202020204" pitchFamily="34" charset="0"/>
              <a:buChar char="•"/>
            </a:pPr>
            <a:r>
              <a:rPr lang="en-GB" dirty="0"/>
              <a:t>Health and Life Sciences</a:t>
            </a:r>
          </a:p>
          <a:p>
            <a:pPr marL="1200150" lvl="2" indent="-285750">
              <a:buFont typeface="Arial" panose="020B0604020202020204" pitchFamily="34" charset="0"/>
              <a:buChar char="•"/>
            </a:pPr>
            <a:r>
              <a:rPr lang="en-GB" dirty="0"/>
              <a:t>Climate Change, Environment and Risk Reduction</a:t>
            </a:r>
          </a:p>
          <a:p>
            <a:pPr marL="1200150" lvl="2" indent="-285750">
              <a:buFont typeface="Arial" panose="020B0604020202020204" pitchFamily="34" charset="0"/>
              <a:buChar char="•"/>
            </a:pPr>
            <a:r>
              <a:rPr lang="en-GB" dirty="0"/>
              <a:t>Energy Transition</a:t>
            </a:r>
          </a:p>
          <a:p>
            <a:pPr marL="1200150" lvl="2" indent="-285750">
              <a:buFont typeface="Arial" panose="020B0604020202020204" pitchFamily="34" charset="0"/>
              <a:buChar char="•"/>
            </a:pPr>
            <a:r>
              <a:rPr lang="en-GB" dirty="0"/>
              <a:t>Agriculture</a:t>
            </a:r>
          </a:p>
          <a:p>
            <a:pPr marL="1200150" lvl="2" indent="-285750">
              <a:buFont typeface="Arial" panose="020B0604020202020204" pitchFamily="34" charset="0"/>
              <a:buChar char="•"/>
            </a:pPr>
            <a:r>
              <a:rPr lang="en-GB" dirty="0"/>
              <a:t>Industry 4.0 / Digital Transformation</a:t>
            </a:r>
          </a:p>
          <a:p>
            <a:pPr marL="1200150" lvl="2" indent="-285750">
              <a:buFont typeface="Arial" panose="020B0604020202020204" pitchFamily="34" charset="0"/>
              <a:buChar char="•"/>
            </a:pPr>
            <a:r>
              <a:rPr lang="en-GB" dirty="0"/>
              <a:t>Conversion masters from BA/MA in a range of disciplines</a:t>
            </a:r>
          </a:p>
          <a:p>
            <a:endParaRPr lang="en-GB" dirty="0"/>
          </a:p>
          <a:p>
            <a:pPr marL="285750" indent="-285750">
              <a:buFont typeface="Arial" panose="020B0604020202020204" pitchFamily="34" charset="0"/>
              <a:buChar char="•"/>
            </a:pPr>
            <a:r>
              <a:rPr lang="en-GB" dirty="0"/>
              <a:t>Programmes selected should meet the spirit of ODA, with the potential to focus on outcomes that promote the long-term sustainable growth of countries. </a:t>
            </a:r>
          </a:p>
        </p:txBody>
      </p:sp>
    </p:spTree>
    <p:extLst>
      <p:ext uri="{BB962C8B-B14F-4D97-AF65-F5344CB8AC3E}">
        <p14:creationId xmlns:p14="http://schemas.microsoft.com/office/powerpoint/2010/main" val="402911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What</a:t>
            </a:r>
            <a:r>
              <a:rPr lang="es-CL" dirty="0"/>
              <a:t> are </a:t>
            </a:r>
            <a:r>
              <a:rPr lang="es-CL" dirty="0" err="1"/>
              <a:t>we</a:t>
            </a:r>
            <a:r>
              <a:rPr lang="es-CL" dirty="0"/>
              <a:t> </a:t>
            </a:r>
            <a:r>
              <a:rPr lang="es-CL" dirty="0" err="1"/>
              <a:t>looking</a:t>
            </a:r>
            <a:r>
              <a:rPr lang="es-CL" dirty="0"/>
              <a:t> </a:t>
            </a:r>
            <a:r>
              <a:rPr lang="es-CL" dirty="0" err="1"/>
              <a:t>for</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22</a:t>
            </a:fld>
            <a:endParaRPr lang="en-GB" dirty="0"/>
          </a:p>
        </p:txBody>
      </p:sp>
      <p:pic>
        <p:nvPicPr>
          <p:cNvPr id="4" name="Picture 3">
            <a:extLst>
              <a:ext uri="{FF2B5EF4-FFF2-40B4-BE49-F238E27FC236}">
                <a16:creationId xmlns:a16="http://schemas.microsoft.com/office/drawing/2014/main" id="{ABE6C55C-4080-4864-9800-B86A099E76CF}"/>
              </a:ext>
            </a:extLst>
          </p:cNvPr>
          <p:cNvPicPr>
            <a:picLocks noChangeAspect="1"/>
          </p:cNvPicPr>
          <p:nvPr/>
        </p:nvPicPr>
        <p:blipFill>
          <a:blip r:embed="rId3"/>
          <a:stretch>
            <a:fillRect/>
          </a:stretch>
        </p:blipFill>
        <p:spPr>
          <a:xfrm>
            <a:off x="1869744" y="1407352"/>
            <a:ext cx="7212344" cy="3531403"/>
          </a:xfrm>
          <a:prstGeom prst="rect">
            <a:avLst/>
          </a:prstGeom>
        </p:spPr>
      </p:pic>
    </p:spTree>
    <p:extLst>
      <p:ext uri="{BB962C8B-B14F-4D97-AF65-F5344CB8AC3E}">
        <p14:creationId xmlns:p14="http://schemas.microsoft.com/office/powerpoint/2010/main" val="424512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err="1"/>
              <a:t>Track</a:t>
            </a:r>
            <a:r>
              <a:rPr lang="es-CL" dirty="0"/>
              <a:t> </a:t>
            </a:r>
            <a:r>
              <a:rPr lang="es-CL" dirty="0" err="1"/>
              <a:t>Record</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23</a:t>
            </a:fld>
            <a:endParaRPr lang="en-GB" dirty="0"/>
          </a:p>
        </p:txBody>
      </p:sp>
      <p:sp>
        <p:nvSpPr>
          <p:cNvPr id="9" name="TextBox 8">
            <a:extLst>
              <a:ext uri="{FF2B5EF4-FFF2-40B4-BE49-F238E27FC236}">
                <a16:creationId xmlns:a16="http://schemas.microsoft.com/office/drawing/2014/main" id="{AA9681A8-CB61-4E03-8209-BA5E0FA90A20}"/>
              </a:ext>
            </a:extLst>
          </p:cNvPr>
          <p:cNvSpPr txBox="1"/>
          <p:nvPr/>
        </p:nvSpPr>
        <p:spPr>
          <a:xfrm>
            <a:off x="968991" y="1452178"/>
            <a:ext cx="10119008" cy="3800143"/>
          </a:xfrm>
          <a:prstGeom prst="rect">
            <a:avLst/>
          </a:prstGeom>
          <a:noFill/>
        </p:spPr>
        <p:txBody>
          <a:bodyPr wrap="square">
            <a:spAutoFit/>
          </a:bodyPr>
          <a:lstStyle/>
          <a:p>
            <a:pPr marL="7429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We are particularly interested in seeing your track record in administering means-tested bursaries and learning how you captured and made assessments on relevant data in a transparent way, without being overly intrusive. </a:t>
            </a:r>
          </a:p>
          <a:p>
            <a:pPr marL="7429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Your Track Record can include scholarships/bursaries set up using only funding from your university, but we are interested in seeing examples of your experience in managing bursaries with 3</a:t>
            </a:r>
            <a:r>
              <a:rPr lang="en-GB" sz="1800" baseline="30000" dirty="0">
                <a:effectLst/>
                <a:latin typeface="Arial" panose="020B0604020202020204" pitchFamily="34" charset="0"/>
                <a:ea typeface="MS PGothic" panose="020B0600070205080204" pitchFamily="34" charset="-128"/>
                <a:cs typeface="Arial" panose="020B0604020202020204" pitchFamily="34" charset="0"/>
              </a:rPr>
              <a:t>rd</a:t>
            </a:r>
            <a:r>
              <a:rPr lang="en-GB" sz="1800" dirty="0">
                <a:effectLst/>
                <a:latin typeface="Arial" panose="020B0604020202020204" pitchFamily="34" charset="0"/>
                <a:ea typeface="MS PGothic" panose="020B0600070205080204" pitchFamily="34" charset="-128"/>
                <a:cs typeface="Arial" panose="020B0604020202020204" pitchFamily="34" charset="0"/>
              </a:rPr>
              <a:t> party funding. Please include a minimum of three and maximum of five examples in your track record, from the last 10 years. </a:t>
            </a:r>
          </a:p>
          <a:p>
            <a:pPr marL="7429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If your institution has experience holding early fellowship awards such as Knowledge Transfer Partnerships or a similar scheme, either internally or externally funded, please provide details here if you are applying for an Early Academic Fellowship cohort.</a:t>
            </a:r>
          </a:p>
          <a:p>
            <a:pPr marL="742950" indent="-285750">
              <a:lnSpc>
                <a:spcPct val="115000"/>
              </a:lnSpc>
              <a:spcAft>
                <a:spcPts val="600"/>
              </a:spcAft>
              <a:buFont typeface="Arial" panose="020B0604020202020204" pitchFamily="34" charset="0"/>
              <a:buChar char="•"/>
            </a:pPr>
            <a:r>
              <a:rPr lang="en-GB" dirty="0">
                <a:latin typeface="Arial" panose="020B0604020202020204" pitchFamily="34" charset="0"/>
                <a:ea typeface="MS PGothic" panose="020B0600070205080204" pitchFamily="34" charset="-128"/>
                <a:cs typeface="Arial" panose="020B0604020202020204" pitchFamily="34" charset="0"/>
              </a:rPr>
              <a:t>Description of project team managing the scholarship. </a:t>
            </a:r>
            <a:endParaRPr lang="en-GB" sz="1800" dirty="0">
              <a:effectLst/>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4527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a:t>Budget</a:t>
            </a: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24</a:t>
            </a:fld>
            <a:endParaRPr lang="en-GB" dirty="0"/>
          </a:p>
        </p:txBody>
      </p:sp>
      <p:sp>
        <p:nvSpPr>
          <p:cNvPr id="9" name="TextBox 8">
            <a:extLst>
              <a:ext uri="{FF2B5EF4-FFF2-40B4-BE49-F238E27FC236}">
                <a16:creationId xmlns:a16="http://schemas.microsoft.com/office/drawing/2014/main" id="{AA9681A8-CB61-4E03-8209-BA5E0FA90A20}"/>
              </a:ext>
            </a:extLst>
          </p:cNvPr>
          <p:cNvSpPr txBox="1"/>
          <p:nvPr/>
        </p:nvSpPr>
        <p:spPr>
          <a:xfrm>
            <a:off x="1440378" y="1575008"/>
            <a:ext cx="10119008" cy="3152273"/>
          </a:xfrm>
          <a:prstGeom prst="rect">
            <a:avLst/>
          </a:prstGeom>
          <a:noFill/>
        </p:spPr>
        <p:txBody>
          <a:bodyPr wrap="square">
            <a:spAutoFit/>
          </a:bodyPr>
          <a:lstStyle/>
          <a:p>
            <a:pPr marL="7429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Two tabs – one for Masters / one for Academic Fellowship</a:t>
            </a:r>
          </a:p>
          <a:p>
            <a:pPr marL="742950" indent="-285750">
              <a:lnSpc>
                <a:spcPct val="115000"/>
              </a:lnSpc>
              <a:spcAft>
                <a:spcPts val="600"/>
              </a:spcAft>
              <a:buFont typeface="Arial" panose="020B0604020202020204" pitchFamily="34" charset="0"/>
              <a:buChar char="•"/>
            </a:pPr>
            <a:r>
              <a:rPr lang="en-GB" dirty="0">
                <a:latin typeface="Arial" panose="020B0604020202020204" pitchFamily="34" charset="0"/>
                <a:ea typeface="MS PGothic" panose="020B0600070205080204" pitchFamily="34" charset="-128"/>
                <a:cs typeface="Arial" panose="020B0604020202020204" pitchFamily="34" charset="0"/>
              </a:rPr>
              <a:t>Where is the institution based</a:t>
            </a:r>
          </a:p>
          <a:p>
            <a:pPr marL="742950" indent="-285750">
              <a:lnSpc>
                <a:spcPct val="115000"/>
              </a:lnSpc>
              <a:spcAft>
                <a:spcPts val="600"/>
              </a:spcAft>
              <a:buFont typeface="Arial" panose="020B0604020202020204" pitchFamily="34" charset="0"/>
              <a:buChar char="•"/>
            </a:pPr>
            <a:r>
              <a:rPr lang="en-GB" dirty="0">
                <a:latin typeface="Arial" panose="020B0604020202020204" pitchFamily="34" charset="0"/>
                <a:ea typeface="MS PGothic" panose="020B0600070205080204" pitchFamily="34" charset="-128"/>
                <a:cs typeface="Arial" panose="020B0604020202020204" pitchFamily="34" charset="0"/>
              </a:rPr>
              <a:t>Tuition fees. </a:t>
            </a:r>
          </a:p>
          <a:p>
            <a:pPr marL="7429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Reserved funding </a:t>
            </a:r>
            <a:r>
              <a:rPr lang="en-GB" dirty="0">
                <a:latin typeface="Arial" panose="020B0604020202020204" pitchFamily="34" charset="0"/>
                <a:ea typeface="MS PGothic" panose="020B0600070205080204" pitchFamily="34" charset="-128"/>
                <a:cs typeface="Arial" panose="020B0604020202020204" pitchFamily="34" charset="0"/>
              </a:rPr>
              <a:t>to support dependants</a:t>
            </a:r>
          </a:p>
          <a:p>
            <a:pPr marL="1200150" lvl="1" indent="-285750">
              <a:lnSpc>
                <a:spcPct val="115000"/>
              </a:lnSpc>
              <a:spcAft>
                <a:spcPts val="600"/>
              </a:spcAft>
              <a:buFont typeface="Arial" panose="020B0604020202020204" pitchFamily="34" charset="0"/>
              <a:buChar char="•"/>
            </a:pPr>
            <a:r>
              <a:rPr lang="en-GB" dirty="0">
                <a:effectLst/>
                <a:latin typeface="Arial" panose="020B0604020202020204" pitchFamily="34" charset="0"/>
                <a:ea typeface="MS PGothic" panose="020B0600070205080204" pitchFamily="34" charset="-128"/>
                <a:cs typeface="Arial" panose="020B0604020202020204" pitchFamily="34" charset="0"/>
              </a:rPr>
              <a:t>Monthly stipend based on UKVI requirements</a:t>
            </a:r>
          </a:p>
          <a:p>
            <a:pPr marL="1200150" lvl="1" indent="-285750">
              <a:lnSpc>
                <a:spcPct val="115000"/>
              </a:lnSpc>
              <a:spcAft>
                <a:spcPts val="600"/>
              </a:spcAft>
              <a:buFont typeface="Arial" panose="020B0604020202020204" pitchFamily="34" charset="0"/>
              <a:buChar char="•"/>
            </a:pPr>
            <a:r>
              <a:rPr lang="en-GB" dirty="0">
                <a:effectLst/>
                <a:latin typeface="Arial" panose="020B0604020202020204" pitchFamily="34" charset="0"/>
                <a:ea typeface="MS PGothic" panose="020B0600070205080204" pitchFamily="34" charset="-128"/>
                <a:cs typeface="Arial" panose="020B0604020202020204" pitchFamily="34" charset="0"/>
              </a:rPr>
              <a:t>Reserved – might not be needed</a:t>
            </a:r>
          </a:p>
          <a:p>
            <a:pPr marL="742950" indent="-285750">
              <a:lnSpc>
                <a:spcPct val="115000"/>
              </a:lnSpc>
              <a:spcAft>
                <a:spcPts val="600"/>
              </a:spcAft>
              <a:buFont typeface="Arial" panose="020B0604020202020204" pitchFamily="34" charset="0"/>
              <a:buChar char="•"/>
            </a:pPr>
            <a:r>
              <a:rPr lang="en-GB" dirty="0">
                <a:latin typeface="Arial" panose="020B0604020202020204" pitchFamily="34" charset="0"/>
                <a:ea typeface="MS PGothic" panose="020B0600070205080204" pitchFamily="34" charset="-128"/>
                <a:cs typeface="Arial" panose="020B0604020202020204" pitchFamily="34" charset="0"/>
              </a:rPr>
              <a:t>Fellowship: information regarding duration</a:t>
            </a:r>
          </a:p>
          <a:p>
            <a:pPr marL="742950" indent="-285750">
              <a:lnSpc>
                <a:spcPct val="115000"/>
              </a:lnSpc>
              <a:spcAft>
                <a:spcPts val="600"/>
              </a:spcAft>
              <a:buFont typeface="Arial" panose="020B0604020202020204" pitchFamily="34" charset="0"/>
              <a:buChar char="•"/>
            </a:pPr>
            <a:endParaRPr lang="en-GB"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679449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445634" y="1540613"/>
            <a:ext cx="7508790" cy="2354143"/>
          </a:xfrm>
        </p:spPr>
        <p:txBody>
          <a:bodyPr/>
          <a:lstStyle/>
          <a:p>
            <a:br>
              <a:rPr lang="en-GB" sz="4400" dirty="0"/>
            </a:br>
            <a:r>
              <a:rPr lang="en-GB" sz="6000" dirty="0"/>
              <a:t>Thank you</a:t>
            </a:r>
            <a:br>
              <a:rPr lang="en-GB" sz="6000" dirty="0"/>
            </a:br>
            <a:r>
              <a:rPr lang="en-GB" sz="2400" dirty="0"/>
              <a:t>Please refer to the Q&amp;A document to access additional enquiries you may have. </a:t>
            </a:r>
            <a:endParaRPr lang="en-GB" sz="6000" dirty="0"/>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3"/>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3"/>
          <a:srcRect t="20175"/>
          <a:stretch/>
        </p:blipFill>
        <p:spPr>
          <a:xfrm>
            <a:off x="8038758" y="4082142"/>
            <a:ext cx="3457242" cy="1935937"/>
          </a:xfrm>
          <a:prstGeom prst="rect">
            <a:avLst/>
          </a:prstGeom>
        </p:spPr>
      </p:pic>
    </p:spTree>
    <p:extLst>
      <p:ext uri="{BB962C8B-B14F-4D97-AF65-F5344CB8AC3E}">
        <p14:creationId xmlns:p14="http://schemas.microsoft.com/office/powerpoint/2010/main" val="275892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48000" y="488335"/>
            <a:ext cx="10944000" cy="792000"/>
          </a:xfrm>
        </p:spPr>
        <p:txBody>
          <a:bodyPr/>
          <a:lstStyle/>
          <a:p>
            <a:r>
              <a:rPr lang="en-GB" dirty="0"/>
              <a:t>British Council Scholarship for Women in STEM</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3</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1168218"/>
            <a:ext cx="11403686" cy="389715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GB" sz="2400" dirty="0"/>
              <a:t>Women make up a fraction of the workforce and research teams in STEM,</a:t>
            </a:r>
          </a:p>
          <a:p>
            <a:pPr marL="285750" lvl="0" indent="-285750">
              <a:lnSpc>
                <a:spcPct val="150000"/>
              </a:lnSpc>
              <a:buFont typeface="Arial" panose="020B0604020202020204" pitchFamily="34" charset="0"/>
              <a:buChar char="•"/>
            </a:pPr>
            <a:r>
              <a:rPr lang="en-GB" sz="2400" dirty="0"/>
              <a:t>Typical STEM worker now earns two-thirds more than non-STEM workers,</a:t>
            </a:r>
          </a:p>
          <a:p>
            <a:pPr marL="285750" lvl="0" indent="-285750">
              <a:lnSpc>
                <a:spcPct val="150000"/>
              </a:lnSpc>
              <a:buFont typeface="Arial" panose="020B0604020202020204" pitchFamily="34" charset="0"/>
              <a:buChar char="•"/>
            </a:pPr>
            <a:r>
              <a:rPr lang="en-GB" sz="2400" dirty="0"/>
              <a:t>Sustainable Development Goal (SDG) Five – Gender Equality</a:t>
            </a:r>
          </a:p>
          <a:p>
            <a:pPr marL="285750" lvl="0" indent="-285750">
              <a:lnSpc>
                <a:spcPct val="150000"/>
              </a:lnSpc>
              <a:buFont typeface="Arial" panose="020B0604020202020204" pitchFamily="34" charset="0"/>
              <a:buChar char="•"/>
            </a:pPr>
            <a:r>
              <a:rPr lang="en-GB" sz="2400" dirty="0"/>
              <a:t>The British Council has established programmes to support Women and Girls in STEM around the world, from inspiring young girls to stay in STEM to supporting women working in STEM fields reach positions of leadership and network with their peers in their region and the UK. </a:t>
            </a:r>
          </a:p>
        </p:txBody>
      </p:sp>
    </p:spTree>
    <p:extLst>
      <p:ext uri="{BB962C8B-B14F-4D97-AF65-F5344CB8AC3E}">
        <p14:creationId xmlns:p14="http://schemas.microsoft.com/office/powerpoint/2010/main" val="9731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p:txBody>
          <a:bodyPr/>
          <a:lstStyle/>
          <a:p>
            <a:r>
              <a:rPr lang="en-GB" dirty="0"/>
              <a:t>British Council Scholarships for Women in STEM 2020/21</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4</a:t>
            </a:fld>
            <a:endParaRPr lang="en-GB" dirty="0"/>
          </a:p>
        </p:txBody>
      </p:sp>
      <p:pic>
        <p:nvPicPr>
          <p:cNvPr id="3" name="Picture 2">
            <a:extLst>
              <a:ext uri="{FF2B5EF4-FFF2-40B4-BE49-F238E27FC236}">
                <a16:creationId xmlns:a16="http://schemas.microsoft.com/office/drawing/2014/main" id="{368F8213-1487-4C25-805C-00C119AF88D3}"/>
              </a:ext>
            </a:extLst>
          </p:cNvPr>
          <p:cNvPicPr>
            <a:picLocks noChangeAspect="1"/>
          </p:cNvPicPr>
          <p:nvPr/>
        </p:nvPicPr>
        <p:blipFill>
          <a:blip r:embed="rId3"/>
          <a:stretch>
            <a:fillRect/>
          </a:stretch>
        </p:blipFill>
        <p:spPr>
          <a:xfrm>
            <a:off x="648000" y="1296000"/>
            <a:ext cx="4573864" cy="2286933"/>
          </a:xfrm>
          <a:prstGeom prst="rect">
            <a:avLst/>
          </a:prstGeom>
        </p:spPr>
      </p:pic>
      <p:pic>
        <p:nvPicPr>
          <p:cNvPr id="8" name="Picture 7">
            <a:extLst>
              <a:ext uri="{FF2B5EF4-FFF2-40B4-BE49-F238E27FC236}">
                <a16:creationId xmlns:a16="http://schemas.microsoft.com/office/drawing/2014/main" id="{2CE2B401-9A74-4232-AD78-020D779E013D}"/>
              </a:ext>
            </a:extLst>
          </p:cNvPr>
          <p:cNvPicPr>
            <a:picLocks noChangeAspect="1"/>
          </p:cNvPicPr>
          <p:nvPr/>
        </p:nvPicPr>
        <p:blipFill>
          <a:blip r:embed="rId3"/>
          <a:stretch>
            <a:fillRect/>
          </a:stretch>
        </p:blipFill>
        <p:spPr>
          <a:xfrm>
            <a:off x="6514135" y="3905067"/>
            <a:ext cx="4573864" cy="2286933"/>
          </a:xfrm>
          <a:prstGeom prst="rect">
            <a:avLst/>
          </a:prstGeom>
        </p:spPr>
      </p:pic>
      <p:pic>
        <p:nvPicPr>
          <p:cNvPr id="10" name="Picture 9">
            <a:extLst>
              <a:ext uri="{FF2B5EF4-FFF2-40B4-BE49-F238E27FC236}">
                <a16:creationId xmlns:a16="http://schemas.microsoft.com/office/drawing/2014/main" id="{AD0886F4-311E-4DA0-AC05-2C424C35087C}"/>
              </a:ext>
            </a:extLst>
          </p:cNvPr>
          <p:cNvPicPr>
            <a:picLocks noChangeAspect="1"/>
          </p:cNvPicPr>
          <p:nvPr/>
        </p:nvPicPr>
        <p:blipFill>
          <a:blip r:embed="rId3"/>
          <a:stretch>
            <a:fillRect/>
          </a:stretch>
        </p:blipFill>
        <p:spPr>
          <a:xfrm>
            <a:off x="600000" y="4085067"/>
            <a:ext cx="4573864" cy="2286933"/>
          </a:xfrm>
          <a:prstGeom prst="rect">
            <a:avLst/>
          </a:prstGeom>
        </p:spPr>
      </p:pic>
      <p:pic>
        <p:nvPicPr>
          <p:cNvPr id="11" name="Picture 10">
            <a:extLst>
              <a:ext uri="{FF2B5EF4-FFF2-40B4-BE49-F238E27FC236}">
                <a16:creationId xmlns:a16="http://schemas.microsoft.com/office/drawing/2014/main" id="{7E8594B0-0455-4800-98E0-ABDE3673A1EA}"/>
              </a:ext>
            </a:extLst>
          </p:cNvPr>
          <p:cNvPicPr>
            <a:picLocks noChangeAspect="1"/>
          </p:cNvPicPr>
          <p:nvPr/>
        </p:nvPicPr>
        <p:blipFill>
          <a:blip r:embed="rId3"/>
          <a:stretch>
            <a:fillRect/>
          </a:stretch>
        </p:blipFill>
        <p:spPr>
          <a:xfrm>
            <a:off x="6514135" y="1233866"/>
            <a:ext cx="4573864" cy="2286933"/>
          </a:xfrm>
          <a:prstGeom prst="rect">
            <a:avLst/>
          </a:prstGeom>
        </p:spPr>
      </p:pic>
      <p:sp>
        <p:nvSpPr>
          <p:cNvPr id="14" name="TextBox 13">
            <a:extLst>
              <a:ext uri="{FF2B5EF4-FFF2-40B4-BE49-F238E27FC236}">
                <a16:creationId xmlns:a16="http://schemas.microsoft.com/office/drawing/2014/main" id="{746A3966-DC79-46D2-85C5-BDA14E68472C}"/>
              </a:ext>
            </a:extLst>
          </p:cNvPr>
          <p:cNvSpPr txBox="1"/>
          <p:nvPr/>
        </p:nvSpPr>
        <p:spPr>
          <a:xfrm>
            <a:off x="819617" y="1507677"/>
            <a:ext cx="4232604" cy="1938992"/>
          </a:xfrm>
          <a:prstGeom prst="rect">
            <a:avLst/>
          </a:prstGeom>
          <a:noFill/>
        </p:spPr>
        <p:txBody>
          <a:bodyPr wrap="square" rtlCol="0">
            <a:spAutoFit/>
          </a:bodyPr>
          <a:lstStyle/>
          <a:p>
            <a:pPr algn="ctr"/>
            <a:r>
              <a:rPr lang="en-GB" sz="2400" dirty="0">
                <a:solidFill>
                  <a:schemeClr val="bg1"/>
                </a:solidFill>
              </a:rPr>
              <a:t>Scholarship programme in partnership with 19 universities in the UK </a:t>
            </a:r>
            <a:br>
              <a:rPr lang="en-GB" sz="2400" dirty="0">
                <a:solidFill>
                  <a:schemeClr val="bg1"/>
                </a:solidFill>
              </a:rPr>
            </a:br>
            <a:r>
              <a:rPr lang="en-GB" sz="2400" dirty="0">
                <a:solidFill>
                  <a:schemeClr val="bg1"/>
                </a:solidFill>
              </a:rPr>
              <a:t>We received 35 applications from UK institutions</a:t>
            </a:r>
          </a:p>
        </p:txBody>
      </p:sp>
      <p:sp>
        <p:nvSpPr>
          <p:cNvPr id="15" name="TextBox 14">
            <a:extLst>
              <a:ext uri="{FF2B5EF4-FFF2-40B4-BE49-F238E27FC236}">
                <a16:creationId xmlns:a16="http://schemas.microsoft.com/office/drawing/2014/main" id="{45C8EA70-B9D2-4EA0-854C-D402A32F19FD}"/>
              </a:ext>
            </a:extLst>
          </p:cNvPr>
          <p:cNvSpPr txBox="1"/>
          <p:nvPr/>
        </p:nvSpPr>
        <p:spPr>
          <a:xfrm>
            <a:off x="6661990" y="1592502"/>
            <a:ext cx="4084748" cy="1569660"/>
          </a:xfrm>
          <a:prstGeom prst="rect">
            <a:avLst/>
          </a:prstGeom>
          <a:noFill/>
        </p:spPr>
        <p:txBody>
          <a:bodyPr wrap="square" rtlCol="0">
            <a:spAutoFit/>
          </a:bodyPr>
          <a:lstStyle/>
          <a:p>
            <a:pPr algn="ctr"/>
            <a:r>
              <a:rPr lang="en-GB" sz="2400" dirty="0">
                <a:solidFill>
                  <a:schemeClr val="bg1"/>
                </a:solidFill>
              </a:rPr>
              <a:t>118 Scholarships in Total</a:t>
            </a:r>
          </a:p>
          <a:p>
            <a:pPr algn="ctr"/>
            <a:r>
              <a:rPr lang="en-GB" sz="2400" dirty="0">
                <a:solidFill>
                  <a:schemeClr val="bg1"/>
                </a:solidFill>
              </a:rPr>
              <a:t>15 East Asia</a:t>
            </a:r>
          </a:p>
          <a:p>
            <a:pPr algn="ctr"/>
            <a:r>
              <a:rPr lang="en-GB" sz="2400" dirty="0">
                <a:solidFill>
                  <a:schemeClr val="bg1"/>
                </a:solidFill>
              </a:rPr>
              <a:t>48 Americas</a:t>
            </a:r>
          </a:p>
          <a:p>
            <a:pPr algn="ctr"/>
            <a:r>
              <a:rPr lang="en-GB" sz="2400" dirty="0">
                <a:solidFill>
                  <a:schemeClr val="bg1"/>
                </a:solidFill>
              </a:rPr>
              <a:t>55 South East Asia</a:t>
            </a:r>
          </a:p>
        </p:txBody>
      </p:sp>
      <p:sp>
        <p:nvSpPr>
          <p:cNvPr id="16" name="TextBox 15">
            <a:extLst>
              <a:ext uri="{FF2B5EF4-FFF2-40B4-BE49-F238E27FC236}">
                <a16:creationId xmlns:a16="http://schemas.microsoft.com/office/drawing/2014/main" id="{35BAC1C3-C0C4-41A2-B5CE-4A88E46FBC26}"/>
              </a:ext>
            </a:extLst>
          </p:cNvPr>
          <p:cNvSpPr txBox="1"/>
          <p:nvPr/>
        </p:nvSpPr>
        <p:spPr>
          <a:xfrm>
            <a:off x="794277" y="4320284"/>
            <a:ext cx="4281307" cy="1938992"/>
          </a:xfrm>
          <a:prstGeom prst="rect">
            <a:avLst/>
          </a:prstGeom>
          <a:noFill/>
        </p:spPr>
        <p:txBody>
          <a:bodyPr wrap="square" rtlCol="0">
            <a:spAutoFit/>
          </a:bodyPr>
          <a:lstStyle/>
          <a:p>
            <a:r>
              <a:rPr lang="en-GB" sz="2000" dirty="0">
                <a:solidFill>
                  <a:srgbClr val="FFFFFF"/>
                </a:solidFill>
              </a:rPr>
              <a:t>More than 4000 scholar applications in total</a:t>
            </a:r>
          </a:p>
          <a:p>
            <a:endParaRPr lang="en-GB" sz="2000" dirty="0">
              <a:solidFill>
                <a:schemeClr val="bg1"/>
              </a:solidFill>
            </a:endParaRPr>
          </a:p>
          <a:p>
            <a:r>
              <a:rPr lang="en-GB" sz="2000" dirty="0">
                <a:solidFill>
                  <a:schemeClr val="bg1"/>
                </a:solidFill>
              </a:rPr>
              <a:t>2981 Americas</a:t>
            </a:r>
          </a:p>
          <a:p>
            <a:r>
              <a:rPr lang="en-GB" sz="2000" dirty="0">
                <a:solidFill>
                  <a:schemeClr val="bg1"/>
                </a:solidFill>
              </a:rPr>
              <a:t>1083 South Asia</a:t>
            </a:r>
          </a:p>
          <a:p>
            <a:r>
              <a:rPr lang="en-GB" sz="2000" dirty="0">
                <a:solidFill>
                  <a:schemeClr val="bg1"/>
                </a:solidFill>
              </a:rPr>
              <a:t>269 East Asia</a:t>
            </a:r>
            <a:endParaRPr lang="en-GB" sz="2000" dirty="0">
              <a:solidFill>
                <a:srgbClr val="FFFFFF"/>
              </a:solidFill>
            </a:endParaRPr>
          </a:p>
        </p:txBody>
      </p:sp>
      <p:sp>
        <p:nvSpPr>
          <p:cNvPr id="12" name="TextBox 11">
            <a:extLst>
              <a:ext uri="{FF2B5EF4-FFF2-40B4-BE49-F238E27FC236}">
                <a16:creationId xmlns:a16="http://schemas.microsoft.com/office/drawing/2014/main" id="{C1031A49-D88D-46A0-B795-F09B077AE892}"/>
              </a:ext>
            </a:extLst>
          </p:cNvPr>
          <p:cNvSpPr txBox="1"/>
          <p:nvPr/>
        </p:nvSpPr>
        <p:spPr>
          <a:xfrm>
            <a:off x="6806692" y="4546916"/>
            <a:ext cx="4281307" cy="1077218"/>
          </a:xfrm>
          <a:prstGeom prst="rect">
            <a:avLst/>
          </a:prstGeom>
          <a:noFill/>
        </p:spPr>
        <p:txBody>
          <a:bodyPr wrap="square" rtlCol="0">
            <a:spAutoFit/>
          </a:bodyPr>
          <a:lstStyle/>
          <a:p>
            <a:r>
              <a:rPr lang="en-GB" sz="3200" dirty="0">
                <a:solidFill>
                  <a:srgbClr val="FFFFFF"/>
                </a:solidFill>
              </a:rPr>
              <a:t>11 Women travelling with dependants </a:t>
            </a:r>
          </a:p>
        </p:txBody>
      </p:sp>
    </p:spTree>
    <p:extLst>
      <p:ext uri="{BB962C8B-B14F-4D97-AF65-F5344CB8AC3E}">
        <p14:creationId xmlns:p14="http://schemas.microsoft.com/office/powerpoint/2010/main" val="336971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445634" y="1554078"/>
            <a:ext cx="7508790" cy="2354143"/>
          </a:xfrm>
        </p:spPr>
        <p:txBody>
          <a:bodyPr/>
          <a:lstStyle/>
          <a:p>
            <a:br>
              <a:rPr lang="en-GB" sz="6000" dirty="0"/>
            </a:br>
            <a:r>
              <a:rPr lang="en-GB" sz="6000" dirty="0"/>
              <a:t>Master’s Degrees</a:t>
            </a:r>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3"/>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3"/>
          <a:srcRect t="20175"/>
          <a:stretch/>
        </p:blipFill>
        <p:spPr>
          <a:xfrm>
            <a:off x="8038758" y="4082142"/>
            <a:ext cx="3457242" cy="1935937"/>
          </a:xfrm>
          <a:prstGeom prst="rect">
            <a:avLst/>
          </a:prstGeom>
        </p:spPr>
      </p:pic>
    </p:spTree>
    <p:extLst>
      <p:ext uri="{BB962C8B-B14F-4D97-AF65-F5344CB8AC3E}">
        <p14:creationId xmlns:p14="http://schemas.microsoft.com/office/powerpoint/2010/main" val="47441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p:txBody>
          <a:bodyPr/>
          <a:lstStyle/>
          <a:p>
            <a:r>
              <a:rPr lang="en-GB" dirty="0"/>
              <a:t>Master’s Cohorts </a:t>
            </a:r>
            <a:br>
              <a:rPr lang="en-GB" dirty="0"/>
            </a:b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6</a:t>
            </a:fld>
            <a:endParaRPr lang="en-GB" dirty="0"/>
          </a:p>
        </p:txBody>
      </p:sp>
      <p:pic>
        <p:nvPicPr>
          <p:cNvPr id="3" name="Picture 2">
            <a:extLst>
              <a:ext uri="{FF2B5EF4-FFF2-40B4-BE49-F238E27FC236}">
                <a16:creationId xmlns:a16="http://schemas.microsoft.com/office/drawing/2014/main" id="{368F8213-1487-4C25-805C-00C119AF88D3}"/>
              </a:ext>
            </a:extLst>
          </p:cNvPr>
          <p:cNvPicPr>
            <a:picLocks noChangeAspect="1"/>
          </p:cNvPicPr>
          <p:nvPr/>
        </p:nvPicPr>
        <p:blipFill>
          <a:blip r:embed="rId3"/>
          <a:stretch>
            <a:fillRect/>
          </a:stretch>
        </p:blipFill>
        <p:spPr>
          <a:xfrm>
            <a:off x="648000" y="1296001"/>
            <a:ext cx="4573864" cy="941014"/>
          </a:xfrm>
          <a:prstGeom prst="rect">
            <a:avLst/>
          </a:prstGeom>
        </p:spPr>
      </p:pic>
      <p:pic>
        <p:nvPicPr>
          <p:cNvPr id="9" name="Picture 8">
            <a:extLst>
              <a:ext uri="{FF2B5EF4-FFF2-40B4-BE49-F238E27FC236}">
                <a16:creationId xmlns:a16="http://schemas.microsoft.com/office/drawing/2014/main" id="{1C02CAE7-EDF9-4B46-A02A-C201D9923D42}"/>
              </a:ext>
            </a:extLst>
          </p:cNvPr>
          <p:cNvPicPr>
            <a:picLocks noChangeAspect="1"/>
          </p:cNvPicPr>
          <p:nvPr/>
        </p:nvPicPr>
        <p:blipFill>
          <a:blip r:embed="rId3"/>
          <a:stretch>
            <a:fillRect/>
          </a:stretch>
        </p:blipFill>
        <p:spPr>
          <a:xfrm>
            <a:off x="648000" y="2487986"/>
            <a:ext cx="4573864" cy="941014"/>
          </a:xfrm>
          <a:prstGeom prst="rect">
            <a:avLst/>
          </a:prstGeom>
        </p:spPr>
      </p:pic>
      <p:pic>
        <p:nvPicPr>
          <p:cNvPr id="12" name="Picture 11">
            <a:extLst>
              <a:ext uri="{FF2B5EF4-FFF2-40B4-BE49-F238E27FC236}">
                <a16:creationId xmlns:a16="http://schemas.microsoft.com/office/drawing/2014/main" id="{D86DF2FF-2028-4319-927A-B7D7C90B3BB8}"/>
              </a:ext>
            </a:extLst>
          </p:cNvPr>
          <p:cNvPicPr>
            <a:picLocks noChangeAspect="1"/>
          </p:cNvPicPr>
          <p:nvPr/>
        </p:nvPicPr>
        <p:blipFill>
          <a:blip r:embed="rId3"/>
          <a:stretch>
            <a:fillRect/>
          </a:stretch>
        </p:blipFill>
        <p:spPr>
          <a:xfrm>
            <a:off x="648000" y="3743914"/>
            <a:ext cx="4573864" cy="941014"/>
          </a:xfrm>
          <a:prstGeom prst="rect">
            <a:avLst/>
          </a:prstGeom>
        </p:spPr>
      </p:pic>
      <p:pic>
        <p:nvPicPr>
          <p:cNvPr id="13" name="Picture 12">
            <a:extLst>
              <a:ext uri="{FF2B5EF4-FFF2-40B4-BE49-F238E27FC236}">
                <a16:creationId xmlns:a16="http://schemas.microsoft.com/office/drawing/2014/main" id="{E2FC755E-B4C7-47C4-9E5A-90EF1BF23E85}"/>
              </a:ext>
            </a:extLst>
          </p:cNvPr>
          <p:cNvPicPr>
            <a:picLocks noChangeAspect="1"/>
          </p:cNvPicPr>
          <p:nvPr/>
        </p:nvPicPr>
        <p:blipFill>
          <a:blip r:embed="rId3"/>
          <a:stretch>
            <a:fillRect/>
          </a:stretch>
        </p:blipFill>
        <p:spPr>
          <a:xfrm>
            <a:off x="648000" y="5044157"/>
            <a:ext cx="4573864" cy="941014"/>
          </a:xfrm>
          <a:prstGeom prst="rect">
            <a:avLst/>
          </a:prstGeom>
        </p:spPr>
      </p:pic>
      <p:pic>
        <p:nvPicPr>
          <p:cNvPr id="15" name="Picture 14">
            <a:extLst>
              <a:ext uri="{FF2B5EF4-FFF2-40B4-BE49-F238E27FC236}">
                <a16:creationId xmlns:a16="http://schemas.microsoft.com/office/drawing/2014/main" id="{03A33935-6BAE-4509-B93F-C46AF400C02F}"/>
              </a:ext>
            </a:extLst>
          </p:cNvPr>
          <p:cNvPicPr>
            <a:picLocks noChangeAspect="1"/>
          </p:cNvPicPr>
          <p:nvPr/>
        </p:nvPicPr>
        <p:blipFill>
          <a:blip r:embed="rId3"/>
          <a:stretch>
            <a:fillRect/>
          </a:stretch>
        </p:blipFill>
        <p:spPr>
          <a:xfrm>
            <a:off x="6527186" y="5057412"/>
            <a:ext cx="4573864" cy="941014"/>
          </a:xfrm>
          <a:prstGeom prst="rect">
            <a:avLst/>
          </a:prstGeom>
        </p:spPr>
      </p:pic>
      <p:pic>
        <p:nvPicPr>
          <p:cNvPr id="16" name="Picture 15">
            <a:extLst>
              <a:ext uri="{FF2B5EF4-FFF2-40B4-BE49-F238E27FC236}">
                <a16:creationId xmlns:a16="http://schemas.microsoft.com/office/drawing/2014/main" id="{727B0C47-AD1F-42B0-B8B8-B9EE04A31DC8}"/>
              </a:ext>
            </a:extLst>
          </p:cNvPr>
          <p:cNvPicPr>
            <a:picLocks noChangeAspect="1"/>
          </p:cNvPicPr>
          <p:nvPr/>
        </p:nvPicPr>
        <p:blipFill>
          <a:blip r:embed="rId3"/>
          <a:stretch>
            <a:fillRect/>
          </a:stretch>
        </p:blipFill>
        <p:spPr>
          <a:xfrm>
            <a:off x="6512936" y="3015349"/>
            <a:ext cx="4573864" cy="1525652"/>
          </a:xfrm>
          <a:prstGeom prst="rect">
            <a:avLst/>
          </a:prstGeom>
        </p:spPr>
      </p:pic>
      <p:pic>
        <p:nvPicPr>
          <p:cNvPr id="17" name="Picture 16">
            <a:extLst>
              <a:ext uri="{FF2B5EF4-FFF2-40B4-BE49-F238E27FC236}">
                <a16:creationId xmlns:a16="http://schemas.microsoft.com/office/drawing/2014/main" id="{2AAB93C1-C3E9-447B-848F-A3B49929B222}"/>
              </a:ext>
            </a:extLst>
          </p:cNvPr>
          <p:cNvPicPr>
            <a:picLocks noChangeAspect="1"/>
          </p:cNvPicPr>
          <p:nvPr/>
        </p:nvPicPr>
        <p:blipFill>
          <a:blip r:embed="rId3"/>
          <a:stretch>
            <a:fillRect/>
          </a:stretch>
        </p:blipFill>
        <p:spPr>
          <a:xfrm>
            <a:off x="6512936" y="1206494"/>
            <a:ext cx="4573864" cy="1281491"/>
          </a:xfrm>
          <a:prstGeom prst="rect">
            <a:avLst/>
          </a:prstGeom>
        </p:spPr>
      </p:pic>
      <p:sp>
        <p:nvSpPr>
          <p:cNvPr id="4" name="TextBox 3">
            <a:extLst>
              <a:ext uri="{FF2B5EF4-FFF2-40B4-BE49-F238E27FC236}">
                <a16:creationId xmlns:a16="http://schemas.microsoft.com/office/drawing/2014/main" id="{DAF7EC50-421F-4F58-B9B9-8AE6DAA77FDE}"/>
              </a:ext>
            </a:extLst>
          </p:cNvPr>
          <p:cNvSpPr txBox="1"/>
          <p:nvPr/>
        </p:nvSpPr>
        <p:spPr>
          <a:xfrm>
            <a:off x="990897" y="1306281"/>
            <a:ext cx="3891343" cy="461665"/>
          </a:xfrm>
          <a:prstGeom prst="rect">
            <a:avLst/>
          </a:prstGeom>
          <a:noFill/>
        </p:spPr>
        <p:txBody>
          <a:bodyPr wrap="square" rtlCol="0">
            <a:spAutoFit/>
          </a:bodyPr>
          <a:lstStyle/>
          <a:p>
            <a:pPr algn="ctr"/>
            <a:r>
              <a:rPr lang="en-GB" sz="2400" b="1" dirty="0">
                <a:solidFill>
                  <a:schemeClr val="bg1"/>
                </a:solidFill>
              </a:rPr>
              <a:t>South Asia</a:t>
            </a:r>
          </a:p>
        </p:txBody>
      </p:sp>
      <p:sp>
        <p:nvSpPr>
          <p:cNvPr id="25" name="TextBox 24">
            <a:extLst>
              <a:ext uri="{FF2B5EF4-FFF2-40B4-BE49-F238E27FC236}">
                <a16:creationId xmlns:a16="http://schemas.microsoft.com/office/drawing/2014/main" id="{AD5E5334-ACE1-4D7B-9906-CED1933C114F}"/>
              </a:ext>
            </a:extLst>
          </p:cNvPr>
          <p:cNvSpPr txBox="1"/>
          <p:nvPr/>
        </p:nvSpPr>
        <p:spPr>
          <a:xfrm>
            <a:off x="930723" y="2596256"/>
            <a:ext cx="4095193" cy="461665"/>
          </a:xfrm>
          <a:prstGeom prst="rect">
            <a:avLst/>
          </a:prstGeom>
          <a:noFill/>
        </p:spPr>
        <p:txBody>
          <a:bodyPr wrap="square" rtlCol="0">
            <a:spAutoFit/>
          </a:bodyPr>
          <a:lstStyle/>
          <a:p>
            <a:pPr algn="ctr"/>
            <a:r>
              <a:rPr lang="en-GB" sz="2400" b="1" dirty="0">
                <a:solidFill>
                  <a:schemeClr val="bg1"/>
                </a:solidFill>
              </a:rPr>
              <a:t>FCDO ASEAN Dialogue</a:t>
            </a:r>
          </a:p>
        </p:txBody>
      </p:sp>
      <p:sp>
        <p:nvSpPr>
          <p:cNvPr id="26" name="TextBox 25">
            <a:extLst>
              <a:ext uri="{FF2B5EF4-FFF2-40B4-BE49-F238E27FC236}">
                <a16:creationId xmlns:a16="http://schemas.microsoft.com/office/drawing/2014/main" id="{656DCC8D-9CD7-4CE3-B45A-4319AFE2D1DC}"/>
              </a:ext>
            </a:extLst>
          </p:cNvPr>
          <p:cNvSpPr txBox="1"/>
          <p:nvPr/>
        </p:nvSpPr>
        <p:spPr>
          <a:xfrm>
            <a:off x="6792686" y="3029542"/>
            <a:ext cx="4131128" cy="830997"/>
          </a:xfrm>
          <a:prstGeom prst="rect">
            <a:avLst/>
          </a:prstGeom>
          <a:noFill/>
        </p:spPr>
        <p:txBody>
          <a:bodyPr wrap="square" rtlCol="0">
            <a:spAutoFit/>
          </a:bodyPr>
          <a:lstStyle/>
          <a:p>
            <a:pPr algn="ctr"/>
            <a:r>
              <a:rPr lang="en-GB" sz="2400" b="1" dirty="0">
                <a:solidFill>
                  <a:schemeClr val="bg1"/>
                </a:solidFill>
              </a:rPr>
              <a:t>Brazil, Mexico &amp; the Americas</a:t>
            </a:r>
          </a:p>
        </p:txBody>
      </p:sp>
      <p:sp>
        <p:nvSpPr>
          <p:cNvPr id="27" name="TextBox 26">
            <a:extLst>
              <a:ext uri="{FF2B5EF4-FFF2-40B4-BE49-F238E27FC236}">
                <a16:creationId xmlns:a16="http://schemas.microsoft.com/office/drawing/2014/main" id="{BE6B6858-92A2-48B2-AB62-FF7EDAC77F5A}"/>
              </a:ext>
            </a:extLst>
          </p:cNvPr>
          <p:cNvSpPr txBox="1"/>
          <p:nvPr/>
        </p:nvSpPr>
        <p:spPr>
          <a:xfrm>
            <a:off x="7287985" y="1130301"/>
            <a:ext cx="3412672" cy="461665"/>
          </a:xfrm>
          <a:prstGeom prst="rect">
            <a:avLst/>
          </a:prstGeom>
          <a:noFill/>
        </p:spPr>
        <p:txBody>
          <a:bodyPr wrap="square" rtlCol="0">
            <a:spAutoFit/>
          </a:bodyPr>
          <a:lstStyle/>
          <a:p>
            <a:pPr algn="ctr"/>
            <a:r>
              <a:rPr lang="en-GB" sz="2400" b="1" dirty="0">
                <a:solidFill>
                  <a:schemeClr val="bg1"/>
                </a:solidFill>
              </a:rPr>
              <a:t>East Asia</a:t>
            </a:r>
          </a:p>
        </p:txBody>
      </p:sp>
      <p:sp>
        <p:nvSpPr>
          <p:cNvPr id="28" name="TextBox 27">
            <a:extLst>
              <a:ext uri="{FF2B5EF4-FFF2-40B4-BE49-F238E27FC236}">
                <a16:creationId xmlns:a16="http://schemas.microsoft.com/office/drawing/2014/main" id="{7ECD056B-B16C-4A33-95C9-205A8838E1DC}"/>
              </a:ext>
            </a:extLst>
          </p:cNvPr>
          <p:cNvSpPr txBox="1"/>
          <p:nvPr/>
        </p:nvSpPr>
        <p:spPr>
          <a:xfrm>
            <a:off x="1105200" y="3857277"/>
            <a:ext cx="3412672" cy="461665"/>
          </a:xfrm>
          <a:prstGeom prst="rect">
            <a:avLst/>
          </a:prstGeom>
          <a:noFill/>
        </p:spPr>
        <p:txBody>
          <a:bodyPr wrap="square" rtlCol="0">
            <a:spAutoFit/>
          </a:bodyPr>
          <a:lstStyle/>
          <a:p>
            <a:pPr algn="ctr"/>
            <a:r>
              <a:rPr lang="en-GB" sz="2400" b="1" dirty="0">
                <a:solidFill>
                  <a:schemeClr val="bg1"/>
                </a:solidFill>
              </a:rPr>
              <a:t>Egypt</a:t>
            </a:r>
          </a:p>
        </p:txBody>
      </p:sp>
      <p:sp>
        <p:nvSpPr>
          <p:cNvPr id="29" name="TextBox 28">
            <a:extLst>
              <a:ext uri="{FF2B5EF4-FFF2-40B4-BE49-F238E27FC236}">
                <a16:creationId xmlns:a16="http://schemas.microsoft.com/office/drawing/2014/main" id="{48EFD8BC-73F4-4CBE-89AF-C8E2E13A7523}"/>
              </a:ext>
            </a:extLst>
          </p:cNvPr>
          <p:cNvSpPr txBox="1"/>
          <p:nvPr/>
        </p:nvSpPr>
        <p:spPr>
          <a:xfrm>
            <a:off x="6792686" y="5232631"/>
            <a:ext cx="3907971" cy="461665"/>
          </a:xfrm>
          <a:prstGeom prst="rect">
            <a:avLst/>
          </a:prstGeom>
          <a:noFill/>
        </p:spPr>
        <p:txBody>
          <a:bodyPr wrap="square" rtlCol="0">
            <a:spAutoFit/>
          </a:bodyPr>
          <a:lstStyle/>
          <a:p>
            <a:pPr algn="ctr"/>
            <a:r>
              <a:rPr lang="en-GB" sz="2400" b="1" dirty="0">
                <a:solidFill>
                  <a:schemeClr val="bg1"/>
                </a:solidFill>
              </a:rPr>
              <a:t>Turkey</a:t>
            </a:r>
          </a:p>
        </p:txBody>
      </p:sp>
      <p:sp>
        <p:nvSpPr>
          <p:cNvPr id="30" name="TextBox 29">
            <a:extLst>
              <a:ext uri="{FF2B5EF4-FFF2-40B4-BE49-F238E27FC236}">
                <a16:creationId xmlns:a16="http://schemas.microsoft.com/office/drawing/2014/main" id="{D6D5C16F-F18D-4633-BC86-7B77D24F2AEA}"/>
              </a:ext>
            </a:extLst>
          </p:cNvPr>
          <p:cNvSpPr txBox="1"/>
          <p:nvPr/>
        </p:nvSpPr>
        <p:spPr>
          <a:xfrm>
            <a:off x="783771" y="5254084"/>
            <a:ext cx="4098469" cy="461665"/>
          </a:xfrm>
          <a:prstGeom prst="rect">
            <a:avLst/>
          </a:prstGeom>
          <a:noFill/>
        </p:spPr>
        <p:txBody>
          <a:bodyPr wrap="square" rtlCol="0">
            <a:spAutoFit/>
          </a:bodyPr>
          <a:lstStyle/>
          <a:p>
            <a:pPr algn="ctr"/>
            <a:r>
              <a:rPr lang="en-GB" sz="2400" b="1" dirty="0">
                <a:solidFill>
                  <a:schemeClr val="bg1"/>
                </a:solidFill>
              </a:rPr>
              <a:t>Ukraine</a:t>
            </a:r>
          </a:p>
        </p:txBody>
      </p:sp>
      <p:sp>
        <p:nvSpPr>
          <p:cNvPr id="31" name="TextBox 30">
            <a:extLst>
              <a:ext uri="{FF2B5EF4-FFF2-40B4-BE49-F238E27FC236}">
                <a16:creationId xmlns:a16="http://schemas.microsoft.com/office/drawing/2014/main" id="{1859F984-5822-4630-B336-3382558292F8}"/>
              </a:ext>
            </a:extLst>
          </p:cNvPr>
          <p:cNvSpPr txBox="1"/>
          <p:nvPr/>
        </p:nvSpPr>
        <p:spPr>
          <a:xfrm>
            <a:off x="7107782" y="3827713"/>
            <a:ext cx="3412672" cy="523220"/>
          </a:xfrm>
          <a:prstGeom prst="rect">
            <a:avLst/>
          </a:prstGeom>
          <a:noFill/>
        </p:spPr>
        <p:txBody>
          <a:bodyPr wrap="square" rtlCol="0">
            <a:spAutoFit/>
          </a:bodyPr>
          <a:lstStyle/>
          <a:p>
            <a:pPr algn="ctr"/>
            <a:r>
              <a:rPr lang="en-GB" sz="1400" b="1" dirty="0">
                <a:solidFill>
                  <a:schemeClr val="bg1"/>
                </a:solidFill>
              </a:rPr>
              <a:t>Argentina, Brazil, Colombia, Cuba, Jamaica, Mexico, Peru &amp; Venezuela</a:t>
            </a:r>
          </a:p>
        </p:txBody>
      </p:sp>
      <p:sp>
        <p:nvSpPr>
          <p:cNvPr id="21" name="TextBox 20">
            <a:extLst>
              <a:ext uri="{FF2B5EF4-FFF2-40B4-BE49-F238E27FC236}">
                <a16:creationId xmlns:a16="http://schemas.microsoft.com/office/drawing/2014/main" id="{1955830A-656E-4C14-8247-B78189D753A0}"/>
              </a:ext>
            </a:extLst>
          </p:cNvPr>
          <p:cNvSpPr txBox="1"/>
          <p:nvPr/>
        </p:nvSpPr>
        <p:spPr>
          <a:xfrm>
            <a:off x="1271983" y="1713165"/>
            <a:ext cx="3412672" cy="523220"/>
          </a:xfrm>
          <a:prstGeom prst="rect">
            <a:avLst/>
          </a:prstGeom>
          <a:noFill/>
        </p:spPr>
        <p:txBody>
          <a:bodyPr wrap="square" rtlCol="0">
            <a:spAutoFit/>
          </a:bodyPr>
          <a:lstStyle/>
          <a:p>
            <a:pPr algn="ctr"/>
            <a:r>
              <a:rPr lang="en-GB" sz="1400" b="1" dirty="0">
                <a:solidFill>
                  <a:schemeClr val="bg1"/>
                </a:solidFill>
              </a:rPr>
              <a:t>Bangladesh, India, Nepal, Pakistan &amp; Sri Lanka</a:t>
            </a:r>
          </a:p>
        </p:txBody>
      </p:sp>
      <p:sp>
        <p:nvSpPr>
          <p:cNvPr id="22" name="TextBox 21">
            <a:extLst>
              <a:ext uri="{FF2B5EF4-FFF2-40B4-BE49-F238E27FC236}">
                <a16:creationId xmlns:a16="http://schemas.microsoft.com/office/drawing/2014/main" id="{FAAFF2D5-8CC2-41B8-AA3C-E280A1CD95F6}"/>
              </a:ext>
            </a:extLst>
          </p:cNvPr>
          <p:cNvSpPr txBox="1"/>
          <p:nvPr/>
        </p:nvSpPr>
        <p:spPr>
          <a:xfrm>
            <a:off x="7195450" y="1566340"/>
            <a:ext cx="3412672" cy="738664"/>
          </a:xfrm>
          <a:prstGeom prst="rect">
            <a:avLst/>
          </a:prstGeom>
          <a:noFill/>
        </p:spPr>
        <p:txBody>
          <a:bodyPr wrap="square" rtlCol="0">
            <a:spAutoFit/>
          </a:bodyPr>
          <a:lstStyle/>
          <a:p>
            <a:pPr algn="ctr"/>
            <a:r>
              <a:rPr lang="en-GB" sz="1400" b="1" dirty="0">
                <a:solidFill>
                  <a:schemeClr val="bg1"/>
                </a:solidFill>
              </a:rPr>
              <a:t>Cambodia, Indonesia, Laos, Malaysia, Myanmar, Philippines, Thailand &amp; Vietnam </a:t>
            </a:r>
          </a:p>
        </p:txBody>
      </p:sp>
      <p:sp>
        <p:nvSpPr>
          <p:cNvPr id="23" name="TextBox 22">
            <a:extLst>
              <a:ext uri="{FF2B5EF4-FFF2-40B4-BE49-F238E27FC236}">
                <a16:creationId xmlns:a16="http://schemas.microsoft.com/office/drawing/2014/main" id="{F88CB0D8-06EE-4341-9FFB-C7D73C7697C4}"/>
              </a:ext>
            </a:extLst>
          </p:cNvPr>
          <p:cNvSpPr txBox="1"/>
          <p:nvPr/>
        </p:nvSpPr>
        <p:spPr>
          <a:xfrm>
            <a:off x="1268186" y="3031816"/>
            <a:ext cx="3412672" cy="307777"/>
          </a:xfrm>
          <a:prstGeom prst="rect">
            <a:avLst/>
          </a:prstGeom>
          <a:noFill/>
        </p:spPr>
        <p:txBody>
          <a:bodyPr wrap="square" rtlCol="0">
            <a:spAutoFit/>
          </a:bodyPr>
          <a:lstStyle/>
          <a:p>
            <a:pPr algn="ctr"/>
            <a:r>
              <a:rPr lang="en-GB" sz="1400" b="1" dirty="0">
                <a:solidFill>
                  <a:schemeClr val="bg1"/>
                </a:solidFill>
              </a:rPr>
              <a:t>Cambodia, Laos &amp; Myanmar</a:t>
            </a:r>
          </a:p>
        </p:txBody>
      </p:sp>
    </p:spTree>
    <p:extLst>
      <p:ext uri="{BB962C8B-B14F-4D97-AF65-F5344CB8AC3E}">
        <p14:creationId xmlns:p14="http://schemas.microsoft.com/office/powerpoint/2010/main" val="383752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Master’s Cohort</a:t>
            </a:r>
          </a:p>
        </p:txBody>
      </p:sp>
      <p:pic>
        <p:nvPicPr>
          <p:cNvPr id="11" name="Content Placeholder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982" b="29108"/>
          <a:stretch/>
        </p:blipFill>
        <p:spPr>
          <a:xfrm>
            <a:off x="4968595" y="1297027"/>
            <a:ext cx="6735446" cy="4133314"/>
          </a:xfrm>
        </p:spPr>
      </p:pic>
      <p:sp>
        <p:nvSpPr>
          <p:cNvPr id="5" name="Footer Placeholder 4"/>
          <p:cNvSpPr>
            <a:spLocks noGrp="1"/>
          </p:cNvSpPr>
          <p:nvPr>
            <p:ph type="ftr" sz="quarter" idx="11"/>
          </p:nvPr>
        </p:nvSpPr>
        <p:spPr/>
        <p:txBody>
          <a:bodyPr/>
          <a:lstStyle/>
          <a:p>
            <a:r>
              <a:rPr lang="en-US"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7</a:t>
            </a:fld>
            <a:endParaRPr lang="en-GB" noProof="0" dirty="0"/>
          </a:p>
        </p:txBody>
      </p:sp>
      <p:pic>
        <p:nvPicPr>
          <p:cNvPr id="7" name="Content Placeholder 10">
            <a:extLst>
              <a:ext uri="{FF2B5EF4-FFF2-40B4-BE49-F238E27FC236}">
                <a16:creationId xmlns:a16="http://schemas.microsoft.com/office/drawing/2014/main" id="{0A01B49B-B864-48F7-9BAD-99C65F5AD105}"/>
              </a:ext>
            </a:extLst>
          </p:cNvPr>
          <p:cNvPicPr>
            <a:picLocks noChangeAspect="1"/>
          </p:cNvPicPr>
          <p:nvPr/>
        </p:nvPicPr>
        <p:blipFill rotWithShape="1">
          <a:blip r:embed="rId3">
            <a:extLst>
              <a:ext uri="{28A0092B-C50C-407E-A947-70E740481C1C}">
                <a14:useLocalDpi xmlns:a14="http://schemas.microsoft.com/office/drawing/2010/main" val="0"/>
              </a:ext>
            </a:extLst>
          </a:blip>
          <a:srcRect l="34493" t="65757" r="34550"/>
          <a:stretch/>
        </p:blipFill>
        <p:spPr>
          <a:xfrm>
            <a:off x="5178239" y="3363684"/>
            <a:ext cx="2024743" cy="1996498"/>
          </a:xfrm>
          <a:prstGeom prst="rect">
            <a:avLst/>
          </a:prstGeom>
        </p:spPr>
      </p:pic>
      <p:sp>
        <p:nvSpPr>
          <p:cNvPr id="8" name="Title 1">
            <a:extLst>
              <a:ext uri="{FF2B5EF4-FFF2-40B4-BE49-F238E27FC236}">
                <a16:creationId xmlns:a16="http://schemas.microsoft.com/office/drawing/2014/main" id="{083E5E8A-440D-4647-A8F7-25CA125840CE}"/>
              </a:ext>
            </a:extLst>
          </p:cNvPr>
          <p:cNvSpPr txBox="1">
            <a:spLocks/>
          </p:cNvSpPr>
          <p:nvPr/>
        </p:nvSpPr>
        <p:spPr>
          <a:xfrm>
            <a:off x="8172544" y="2658553"/>
            <a:ext cx="586854" cy="481114"/>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1400" dirty="0">
                <a:solidFill>
                  <a:schemeClr val="bg1">
                    <a:lumMod val="95000"/>
                  </a:schemeClr>
                </a:solidFill>
              </a:rPr>
              <a:t>12</a:t>
            </a:r>
          </a:p>
        </p:txBody>
      </p:sp>
      <p:sp>
        <p:nvSpPr>
          <p:cNvPr id="10" name="TextBox 9">
            <a:extLst>
              <a:ext uri="{FF2B5EF4-FFF2-40B4-BE49-F238E27FC236}">
                <a16:creationId xmlns:a16="http://schemas.microsoft.com/office/drawing/2014/main" id="{A3F8E075-A778-40E7-87B9-FE94867872DC}"/>
              </a:ext>
            </a:extLst>
          </p:cNvPr>
          <p:cNvSpPr txBox="1"/>
          <p:nvPr/>
        </p:nvSpPr>
        <p:spPr>
          <a:xfrm>
            <a:off x="196741" y="1427659"/>
            <a:ext cx="4876676" cy="2677656"/>
          </a:xfrm>
          <a:prstGeom prst="rect">
            <a:avLst/>
          </a:prstGeom>
          <a:noFill/>
        </p:spPr>
        <p:txBody>
          <a:bodyPr wrap="square" rtlCol="0">
            <a:spAutoFit/>
          </a:bodyPr>
          <a:lstStyle/>
          <a:p>
            <a:pPr marL="342900" lvl="0" indent="-342900">
              <a:buFont typeface="Arial" panose="020B0604020202020204" pitchFamily="34" charset="0"/>
              <a:buChar char="•"/>
            </a:pPr>
            <a:r>
              <a:rPr lang="es-CL" sz="2400" dirty="0"/>
              <a:t>£175,000 </a:t>
            </a:r>
            <a:r>
              <a:rPr lang="es-CL" sz="2400" dirty="0" err="1"/>
              <a:t>each</a:t>
            </a:r>
            <a:r>
              <a:rPr lang="es-CL" sz="2400" dirty="0"/>
              <a:t> </a:t>
            </a:r>
            <a:r>
              <a:rPr lang="es-CL" sz="2400" dirty="0" err="1"/>
              <a:t>cohort</a:t>
            </a:r>
            <a:r>
              <a:rPr lang="es-CL" sz="2400" dirty="0"/>
              <a:t>.</a:t>
            </a:r>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dirty="0" err="1"/>
              <a:t>Average</a:t>
            </a:r>
            <a:r>
              <a:rPr lang="es-CL" sz="2400" dirty="0"/>
              <a:t> </a:t>
            </a:r>
            <a:r>
              <a:rPr lang="es-CL" sz="2400" dirty="0" err="1"/>
              <a:t>value</a:t>
            </a:r>
            <a:r>
              <a:rPr lang="es-CL" sz="2400" dirty="0"/>
              <a:t> </a:t>
            </a:r>
            <a:r>
              <a:rPr lang="es-CL" sz="2400" dirty="0" err="1"/>
              <a:t>of</a:t>
            </a:r>
            <a:r>
              <a:rPr lang="es-CL" sz="2400" dirty="0"/>
              <a:t> £35,000 </a:t>
            </a:r>
            <a:r>
              <a:rPr lang="es-CL" sz="2400" dirty="0" err="1"/>
              <a:t>each</a:t>
            </a:r>
            <a:r>
              <a:rPr lang="es-CL" sz="2400" dirty="0"/>
              <a:t> </a:t>
            </a:r>
            <a:r>
              <a:rPr lang="es-CL" sz="2400" dirty="0" err="1"/>
              <a:t>scholar</a:t>
            </a:r>
            <a:r>
              <a:rPr lang="es-CL" sz="2400" dirty="0"/>
              <a:t>. </a:t>
            </a:r>
          </a:p>
          <a:p>
            <a:pPr marL="342900" lvl="0" indent="-342900">
              <a:buFont typeface="Arial" panose="020B0604020202020204" pitchFamily="34" charset="0"/>
              <a:buChar char="•"/>
            </a:pPr>
            <a:endParaRPr lang="es-CL" sz="2400" dirty="0"/>
          </a:p>
          <a:p>
            <a:pPr marL="342900" lvl="0" indent="-342900">
              <a:buFont typeface="Arial" panose="020B0604020202020204" pitchFamily="34" charset="0"/>
              <a:buChar char="•"/>
            </a:pPr>
            <a:r>
              <a:rPr lang="es-CL" sz="2400" b="1" dirty="0"/>
              <a:t>At </a:t>
            </a:r>
            <a:r>
              <a:rPr lang="es-CL" sz="2400" b="1" dirty="0" err="1"/>
              <a:t>least</a:t>
            </a:r>
            <a:r>
              <a:rPr lang="es-CL" sz="2400" b="1" dirty="0"/>
              <a:t> </a:t>
            </a:r>
            <a:r>
              <a:rPr lang="es-CL" sz="2400" dirty="0"/>
              <a:t>5 </a:t>
            </a:r>
            <a:r>
              <a:rPr lang="es-CL" sz="2400" dirty="0" err="1"/>
              <a:t>scholars</a:t>
            </a:r>
            <a:r>
              <a:rPr lang="es-CL" sz="2400" dirty="0"/>
              <a:t> </a:t>
            </a:r>
            <a:r>
              <a:rPr lang="es-CL" sz="2400" dirty="0" err="1"/>
              <a:t>for</a:t>
            </a:r>
            <a:r>
              <a:rPr lang="es-CL" sz="2400" dirty="0"/>
              <a:t> </a:t>
            </a:r>
            <a:r>
              <a:rPr lang="es-CL" sz="2400" dirty="0" err="1"/>
              <a:t>each</a:t>
            </a:r>
            <a:r>
              <a:rPr lang="es-CL" sz="2400" dirty="0"/>
              <a:t> </a:t>
            </a:r>
            <a:r>
              <a:rPr lang="es-CL" sz="2400" dirty="0" err="1"/>
              <a:t>cohort</a:t>
            </a:r>
            <a:r>
              <a:rPr lang="es-CL" sz="2400" dirty="0"/>
              <a:t>. </a:t>
            </a:r>
            <a:endParaRPr lang="en-GB" sz="2400" dirty="0"/>
          </a:p>
        </p:txBody>
      </p:sp>
      <p:pic>
        <p:nvPicPr>
          <p:cNvPr id="13" name="Content Placeholder 10">
            <a:extLst>
              <a:ext uri="{FF2B5EF4-FFF2-40B4-BE49-F238E27FC236}">
                <a16:creationId xmlns:a16="http://schemas.microsoft.com/office/drawing/2014/main" id="{316741BE-D727-457C-B1CC-43118474CE28}"/>
              </a:ext>
            </a:extLst>
          </p:cNvPr>
          <p:cNvPicPr>
            <a:picLocks noChangeAspect="1"/>
          </p:cNvPicPr>
          <p:nvPr/>
        </p:nvPicPr>
        <p:blipFill rotWithShape="1">
          <a:blip r:embed="rId3">
            <a:extLst>
              <a:ext uri="{28A0092B-C50C-407E-A947-70E740481C1C}">
                <a14:useLocalDpi xmlns:a14="http://schemas.microsoft.com/office/drawing/2010/main" val="0"/>
              </a:ext>
            </a:extLst>
          </a:blip>
          <a:srcRect l="55423" t="63992" r="-2983" b="29108"/>
          <a:stretch/>
        </p:blipFill>
        <p:spPr>
          <a:xfrm>
            <a:off x="8411379" y="4616504"/>
            <a:ext cx="518615" cy="402312"/>
          </a:xfrm>
          <a:prstGeom prst="rect">
            <a:avLst/>
          </a:prstGeom>
        </p:spPr>
      </p:pic>
    </p:spTree>
    <p:extLst>
      <p:ext uri="{BB962C8B-B14F-4D97-AF65-F5344CB8AC3E}">
        <p14:creationId xmlns:p14="http://schemas.microsoft.com/office/powerpoint/2010/main" val="323102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445634" y="1540613"/>
            <a:ext cx="7508790" cy="2354143"/>
          </a:xfrm>
        </p:spPr>
        <p:txBody>
          <a:bodyPr/>
          <a:lstStyle/>
          <a:p>
            <a:br>
              <a:rPr lang="en-GB" sz="4400" dirty="0"/>
            </a:br>
            <a:r>
              <a:rPr lang="en-GB" sz="6000" dirty="0"/>
              <a:t>Early Academic Fellowship Grants</a:t>
            </a:r>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3"/>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3"/>
          <a:srcRect t="20175"/>
          <a:stretch/>
        </p:blipFill>
        <p:spPr>
          <a:xfrm>
            <a:off x="8038758" y="4082142"/>
            <a:ext cx="3457242" cy="1935937"/>
          </a:xfrm>
          <a:prstGeom prst="rect">
            <a:avLst/>
          </a:prstGeom>
        </p:spPr>
      </p:pic>
    </p:spTree>
    <p:extLst>
      <p:ext uri="{BB962C8B-B14F-4D97-AF65-F5344CB8AC3E}">
        <p14:creationId xmlns:p14="http://schemas.microsoft.com/office/powerpoint/2010/main" val="321851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Academic Fellowship</a:t>
            </a:r>
          </a:p>
        </p:txBody>
      </p:sp>
      <p:pic>
        <p:nvPicPr>
          <p:cNvPr id="11" name="Content Placeholder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2872" r="-2982" b="29108"/>
          <a:stretch/>
        </p:blipFill>
        <p:spPr>
          <a:xfrm>
            <a:off x="7118585" y="1297027"/>
            <a:ext cx="4585456" cy="4133314"/>
          </a:xfrm>
        </p:spPr>
      </p:pic>
      <p:sp>
        <p:nvSpPr>
          <p:cNvPr id="5" name="Footer Placeholder 4"/>
          <p:cNvSpPr>
            <a:spLocks noGrp="1"/>
          </p:cNvSpPr>
          <p:nvPr>
            <p:ph type="ftr" sz="quarter" idx="11"/>
          </p:nvPr>
        </p:nvSpPr>
        <p:spPr/>
        <p:txBody>
          <a:bodyPr/>
          <a:lstStyle/>
          <a:p>
            <a:r>
              <a:rPr lang="en-US"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9</a:t>
            </a:fld>
            <a:endParaRPr lang="en-GB" noProof="0" dirty="0"/>
          </a:p>
        </p:txBody>
      </p:sp>
      <p:pic>
        <p:nvPicPr>
          <p:cNvPr id="7" name="Content Placeholder 10">
            <a:extLst>
              <a:ext uri="{FF2B5EF4-FFF2-40B4-BE49-F238E27FC236}">
                <a16:creationId xmlns:a16="http://schemas.microsoft.com/office/drawing/2014/main" id="{0A01B49B-B864-48F7-9BAD-99C65F5AD105}"/>
              </a:ext>
            </a:extLst>
          </p:cNvPr>
          <p:cNvPicPr>
            <a:picLocks noChangeAspect="1"/>
          </p:cNvPicPr>
          <p:nvPr/>
        </p:nvPicPr>
        <p:blipFill rotWithShape="1">
          <a:blip r:embed="rId3">
            <a:extLst>
              <a:ext uri="{28A0092B-C50C-407E-A947-70E740481C1C}">
                <a14:useLocalDpi xmlns:a14="http://schemas.microsoft.com/office/drawing/2010/main" val="0"/>
              </a:ext>
            </a:extLst>
          </a:blip>
          <a:srcRect l="34493" t="65757" r="34550"/>
          <a:stretch/>
        </p:blipFill>
        <p:spPr>
          <a:xfrm>
            <a:off x="7118585" y="1432502"/>
            <a:ext cx="2024743" cy="1996498"/>
          </a:xfrm>
          <a:prstGeom prst="rect">
            <a:avLst/>
          </a:prstGeom>
        </p:spPr>
      </p:pic>
      <p:sp>
        <p:nvSpPr>
          <p:cNvPr id="8" name="Title 1">
            <a:extLst>
              <a:ext uri="{FF2B5EF4-FFF2-40B4-BE49-F238E27FC236}">
                <a16:creationId xmlns:a16="http://schemas.microsoft.com/office/drawing/2014/main" id="{083E5E8A-440D-4647-A8F7-25CA125840CE}"/>
              </a:ext>
            </a:extLst>
          </p:cNvPr>
          <p:cNvSpPr txBox="1">
            <a:spLocks/>
          </p:cNvSpPr>
          <p:nvPr/>
        </p:nvSpPr>
        <p:spPr>
          <a:xfrm>
            <a:off x="8172544" y="2658553"/>
            <a:ext cx="586854" cy="481114"/>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endParaRPr lang="en-US" sz="1400" dirty="0">
              <a:solidFill>
                <a:schemeClr val="bg1">
                  <a:lumMod val="95000"/>
                </a:schemeClr>
              </a:solidFill>
            </a:endParaRPr>
          </a:p>
        </p:txBody>
      </p:sp>
      <p:sp>
        <p:nvSpPr>
          <p:cNvPr id="10" name="TextBox 9">
            <a:extLst>
              <a:ext uri="{FF2B5EF4-FFF2-40B4-BE49-F238E27FC236}">
                <a16:creationId xmlns:a16="http://schemas.microsoft.com/office/drawing/2014/main" id="{A3F8E075-A778-40E7-87B9-FE94867872DC}"/>
              </a:ext>
            </a:extLst>
          </p:cNvPr>
          <p:cNvSpPr txBox="1"/>
          <p:nvPr/>
        </p:nvSpPr>
        <p:spPr>
          <a:xfrm>
            <a:off x="196741" y="1862394"/>
            <a:ext cx="6695378" cy="3170099"/>
          </a:xfrm>
          <a:prstGeom prst="rect">
            <a:avLst/>
          </a:prstGeom>
          <a:noFill/>
        </p:spPr>
        <p:txBody>
          <a:bodyPr wrap="square" rtlCol="0">
            <a:spAutoFit/>
          </a:bodyPr>
          <a:lstStyle/>
          <a:p>
            <a:pPr marL="342900" lvl="0" indent="-342900">
              <a:buFont typeface="Arial" panose="020B0604020202020204" pitchFamily="34" charset="0"/>
              <a:buChar char="•"/>
            </a:pPr>
            <a:r>
              <a:rPr lang="es-CL" sz="2000" dirty="0"/>
              <a:t>£175,000 </a:t>
            </a:r>
            <a:r>
              <a:rPr lang="es-CL" sz="2000" dirty="0" err="1"/>
              <a:t>each</a:t>
            </a:r>
            <a:r>
              <a:rPr lang="es-CL" sz="2000" dirty="0"/>
              <a:t> </a:t>
            </a:r>
            <a:r>
              <a:rPr lang="es-CL" sz="2000" dirty="0" err="1"/>
              <a:t>cohort</a:t>
            </a:r>
            <a:r>
              <a:rPr lang="es-CL" sz="2000" dirty="0"/>
              <a:t>.</a:t>
            </a:r>
          </a:p>
          <a:p>
            <a:pPr marL="342900" lvl="0" indent="-342900">
              <a:buFont typeface="Arial" panose="020B0604020202020204" pitchFamily="34" charset="0"/>
              <a:buChar char="•"/>
            </a:pPr>
            <a:endParaRPr lang="es-CL" sz="2000" dirty="0"/>
          </a:p>
          <a:p>
            <a:pPr marL="342900" lvl="0" indent="-342900">
              <a:buFont typeface="Arial" panose="020B0604020202020204" pitchFamily="34" charset="0"/>
              <a:buChar char="•"/>
            </a:pPr>
            <a:r>
              <a:rPr lang="es-CL" sz="2000" b="1" dirty="0"/>
              <a:t>At </a:t>
            </a:r>
            <a:r>
              <a:rPr lang="es-CL" sz="2000" b="1" dirty="0" err="1"/>
              <a:t>least</a:t>
            </a:r>
            <a:r>
              <a:rPr lang="es-CL" sz="2000" b="1" dirty="0"/>
              <a:t> 4</a:t>
            </a:r>
            <a:r>
              <a:rPr lang="es-CL" sz="2000" dirty="0"/>
              <a:t> </a:t>
            </a:r>
            <a:r>
              <a:rPr lang="es-CL" sz="2000" dirty="0" err="1"/>
              <a:t>scholars</a:t>
            </a:r>
            <a:r>
              <a:rPr lang="es-CL" sz="2000" dirty="0"/>
              <a:t> </a:t>
            </a:r>
            <a:r>
              <a:rPr lang="es-CL" sz="2000" dirty="0" err="1"/>
              <a:t>for</a:t>
            </a:r>
            <a:r>
              <a:rPr lang="es-CL" sz="2000" dirty="0"/>
              <a:t> </a:t>
            </a:r>
            <a:r>
              <a:rPr lang="es-CL" sz="2000" dirty="0" err="1"/>
              <a:t>each</a:t>
            </a:r>
            <a:r>
              <a:rPr lang="es-CL" sz="2000" dirty="0"/>
              <a:t> </a:t>
            </a:r>
            <a:r>
              <a:rPr lang="es-CL" sz="2000" dirty="0" err="1"/>
              <a:t>cohort</a:t>
            </a:r>
            <a:r>
              <a:rPr lang="es-CL" sz="2000" dirty="0"/>
              <a:t>. </a:t>
            </a:r>
          </a:p>
          <a:p>
            <a:pPr marL="342900" lvl="0" indent="-342900">
              <a:buFont typeface="Arial" panose="020B0604020202020204" pitchFamily="34" charset="0"/>
              <a:buChar char="•"/>
            </a:pPr>
            <a:endParaRPr lang="es-CL" sz="2000" dirty="0">
              <a:effectLst/>
              <a:ea typeface="MS PGothic" panose="020B0600070205080204" pitchFamily="34" charset="-128"/>
              <a:cs typeface="Arial" panose="020B0604020202020204" pitchFamily="34" charset="0"/>
            </a:endParaRPr>
          </a:p>
          <a:p>
            <a:pPr marL="342900" lvl="0" indent="-342900">
              <a:buFont typeface="Arial" panose="020B0604020202020204" pitchFamily="34" charset="0"/>
              <a:buChar char="•"/>
            </a:pPr>
            <a:r>
              <a:rPr lang="en-GB" sz="2000" dirty="0">
                <a:effectLst/>
                <a:ea typeface="MS PGothic" panose="020B0600070205080204" pitchFamily="34" charset="-128"/>
                <a:cs typeface="Arial" panose="020B0604020202020204" pitchFamily="34" charset="0"/>
              </a:rPr>
              <a:t>Minimum £25,627 per annum salary plus relevant London weighting if applicable. </a:t>
            </a:r>
          </a:p>
          <a:p>
            <a:pPr marL="342900" lvl="0" indent="-342900">
              <a:buFont typeface="Arial" panose="020B0604020202020204" pitchFamily="34" charset="0"/>
              <a:buChar char="•"/>
            </a:pPr>
            <a:endParaRPr lang="en-GB" sz="2000" dirty="0">
              <a:effectLst/>
              <a:ea typeface="MS PGothic" panose="020B0600070205080204" pitchFamily="34" charset="-128"/>
              <a:cs typeface="Arial" panose="020B0604020202020204" pitchFamily="34" charset="0"/>
            </a:endParaRPr>
          </a:p>
          <a:p>
            <a:pPr marL="342900" lvl="0" indent="-342900">
              <a:buFont typeface="Arial" panose="020B0604020202020204" pitchFamily="34" charset="0"/>
              <a:buChar char="•"/>
            </a:pPr>
            <a:r>
              <a:rPr lang="en-GB" sz="2000" dirty="0">
                <a:effectLst/>
                <a:ea typeface="MS PGothic" panose="020B0600070205080204" pitchFamily="34" charset="-128"/>
              </a:rPr>
              <a:t>£10,000 for research related expenses.</a:t>
            </a:r>
          </a:p>
          <a:p>
            <a:pPr marL="342900" lvl="0" indent="-342900">
              <a:buFont typeface="Arial" panose="020B0604020202020204" pitchFamily="34" charset="0"/>
              <a:buChar char="•"/>
            </a:pPr>
            <a:endParaRPr lang="en-GB" sz="2000" dirty="0">
              <a:ea typeface="MS PGothic" panose="020B0600070205080204" pitchFamily="34" charset="-128"/>
            </a:endParaRPr>
          </a:p>
          <a:p>
            <a:pPr marL="342900" lvl="0" indent="-342900">
              <a:buFont typeface="Arial" panose="020B0604020202020204" pitchFamily="34" charset="0"/>
              <a:buChar char="•"/>
            </a:pPr>
            <a:r>
              <a:rPr lang="en-GB" sz="2000" dirty="0">
                <a:effectLst/>
                <a:ea typeface="MS PGothic" panose="020B0600070205080204" pitchFamily="34" charset="-128"/>
              </a:rPr>
              <a:t>South Asia &amp; East Asia </a:t>
            </a:r>
            <a:endParaRPr lang="es-CL" sz="2000" dirty="0"/>
          </a:p>
        </p:txBody>
      </p:sp>
      <p:pic>
        <p:nvPicPr>
          <p:cNvPr id="13" name="Content Placeholder 10">
            <a:extLst>
              <a:ext uri="{FF2B5EF4-FFF2-40B4-BE49-F238E27FC236}">
                <a16:creationId xmlns:a16="http://schemas.microsoft.com/office/drawing/2014/main" id="{316741BE-D727-457C-B1CC-43118474CE28}"/>
              </a:ext>
            </a:extLst>
          </p:cNvPr>
          <p:cNvPicPr>
            <a:picLocks noChangeAspect="1"/>
          </p:cNvPicPr>
          <p:nvPr/>
        </p:nvPicPr>
        <p:blipFill rotWithShape="1">
          <a:blip r:embed="rId3">
            <a:extLst>
              <a:ext uri="{28A0092B-C50C-407E-A947-70E740481C1C}">
                <a14:useLocalDpi xmlns:a14="http://schemas.microsoft.com/office/drawing/2010/main" val="0"/>
              </a:ext>
            </a:extLst>
          </a:blip>
          <a:srcRect l="55423" t="63992" r="-2983" b="29108"/>
          <a:stretch/>
        </p:blipFill>
        <p:spPr>
          <a:xfrm>
            <a:off x="8411379" y="4616504"/>
            <a:ext cx="518615" cy="402312"/>
          </a:xfrm>
          <a:prstGeom prst="rect">
            <a:avLst/>
          </a:prstGeom>
        </p:spPr>
      </p:pic>
    </p:spTree>
    <p:extLst>
      <p:ext uri="{BB962C8B-B14F-4D97-AF65-F5344CB8AC3E}">
        <p14:creationId xmlns:p14="http://schemas.microsoft.com/office/powerpoint/2010/main" val="1764846735"/>
      </p:ext>
    </p:extLst>
  </p:cSld>
  <p:clrMapOvr>
    <a:masterClrMapping/>
  </p:clrMapOvr>
</p:sld>
</file>

<file path=ppt/theme/theme1.xml><?xml version="1.0" encoding="utf-8"?>
<a:theme xmlns:a="http://schemas.openxmlformats.org/drawingml/2006/main" name="Cover - indigo">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5571269F-DD4A-443E-B417-76546DA89F93}"/>
    </a:ext>
  </a:extLst>
</a:theme>
</file>

<file path=ppt/theme/theme2.xml><?xml version="1.0" encoding="utf-8"?>
<a:theme xmlns:a="http://schemas.openxmlformats.org/drawingml/2006/main" name="Section - indigo">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C0F8F198-7EF0-498C-8BA3-0147E5BDDC53}"/>
    </a:ext>
  </a:extLst>
</a:theme>
</file>

<file path=ppt/theme/theme3.xml><?xml version="1.0" encoding="utf-8"?>
<a:theme xmlns:a="http://schemas.openxmlformats.org/drawingml/2006/main" name="Cover - white">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2AEF365A-F17A-4A62-A0E8-10BA4B9E5F1C}"/>
    </a:ext>
  </a:extLst>
</a:theme>
</file>

<file path=ppt/theme/theme4.xml><?xml version="1.0" encoding="utf-8"?>
<a:theme xmlns:a="http://schemas.openxmlformats.org/drawingml/2006/main" name="Section - white">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C5BD8B88-0047-4CC9-BEED-211B73654EB8}"/>
    </a:ext>
  </a:extLst>
</a:theme>
</file>

<file path=ppt/theme/theme5.xml><?xml version="1.0" encoding="utf-8"?>
<a:theme xmlns:a="http://schemas.openxmlformats.org/drawingml/2006/main" name="British Council">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1BB25599-563E-43F4-9E95-916E02BA3DB4}"/>
    </a:ext>
  </a:extLst>
</a:theme>
</file>

<file path=ppt/theme/theme6.xml><?xml version="1.0" encoding="utf-8"?>
<a:theme xmlns:a="http://schemas.openxmlformats.org/drawingml/2006/main" name="British Council blank">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E991E4F6-BC13-4DE4-9496-E3FE27491C4C}"/>
    </a:ext>
  </a:extLst>
</a:theme>
</file>

<file path=ppt/theme/theme7.xml><?xml version="1.0" encoding="utf-8"?>
<a:theme xmlns:a="http://schemas.openxmlformats.org/drawingml/2006/main" name="1_Section - indigo">
  <a:themeElements>
    <a:clrScheme name="British Council - Green">
      <a:dk1>
        <a:srgbClr val="000000"/>
      </a:dk1>
      <a:lt1>
        <a:srgbClr val="FFFFFF"/>
      </a:lt1>
      <a:dk2>
        <a:srgbClr val="230859"/>
      </a:dk2>
      <a:lt2>
        <a:srgbClr val="C8C8C8"/>
      </a:lt2>
      <a:accent1>
        <a:srgbClr val="5DEB4B"/>
      </a:accent1>
      <a:accent2>
        <a:srgbClr val="00DCFF"/>
      </a:accent2>
      <a:accent3>
        <a:srgbClr val="FF00C8"/>
      </a:accent3>
      <a:accent4>
        <a:srgbClr val="EA0034"/>
      </a:accent4>
      <a:accent5>
        <a:srgbClr val="FF8200"/>
      </a:accent5>
      <a:accent6>
        <a:srgbClr val="B25EFF"/>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Green" id="{7E05B01D-3CDE-4543-9743-474D0FEF54B8}" vid="{29D4A170-FE48-467F-83D2-DD089500722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16743</TotalTime>
  <Words>1049</Words>
  <Application>Microsoft Office PowerPoint</Application>
  <PresentationFormat>Widescreen</PresentationFormat>
  <Paragraphs>199</Paragraphs>
  <Slides>25</Slides>
  <Notes>24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25</vt:i4>
      </vt:variant>
    </vt:vector>
  </HeadingPairs>
  <TitlesOfParts>
    <vt:vector size="37" baseType="lpstr">
      <vt:lpstr>British Council Sans Headline</vt:lpstr>
      <vt:lpstr>British Council Sans</vt:lpstr>
      <vt:lpstr>Arial</vt:lpstr>
      <vt:lpstr>Symbol</vt:lpstr>
      <vt:lpstr>Calibri</vt:lpstr>
      <vt:lpstr>Cover - indigo</vt:lpstr>
      <vt:lpstr>Section - indigo</vt:lpstr>
      <vt:lpstr>Cover - white</vt:lpstr>
      <vt:lpstr>Section - white</vt:lpstr>
      <vt:lpstr>British Council</vt:lpstr>
      <vt:lpstr>British Council blank</vt:lpstr>
      <vt:lpstr>1_Section - indigo</vt:lpstr>
      <vt:lpstr>PowerPoint Presentation</vt:lpstr>
      <vt:lpstr>Info Session UK Institutions EoI  30th September 2021</vt:lpstr>
      <vt:lpstr>British Council Scholarship for Women in STEM</vt:lpstr>
      <vt:lpstr>British Council Scholarships for Women in STEM 2020/21</vt:lpstr>
      <vt:lpstr> Master’s Degrees</vt:lpstr>
      <vt:lpstr>Master’s Cohorts  </vt:lpstr>
      <vt:lpstr>Master’s Cohort</vt:lpstr>
      <vt:lpstr> Early Academic Fellowship Grants</vt:lpstr>
      <vt:lpstr>Early Academic Fellowship</vt:lpstr>
      <vt:lpstr> How does the scholarship work</vt:lpstr>
      <vt:lpstr>How does the scholarship work</vt:lpstr>
      <vt:lpstr> How to apply?</vt:lpstr>
      <vt:lpstr>Webpage</vt:lpstr>
      <vt:lpstr>How to apply</vt:lpstr>
      <vt:lpstr>Online EoI Form</vt:lpstr>
      <vt:lpstr>Application to cohorts</vt:lpstr>
      <vt:lpstr>Supporting documentation</vt:lpstr>
      <vt:lpstr>SD01a _ Application to scholarships</vt:lpstr>
      <vt:lpstr>SD01b _ Application to Early Academic Fellowship</vt:lpstr>
      <vt:lpstr>Your Offer</vt:lpstr>
      <vt:lpstr>What are we looking for</vt:lpstr>
      <vt:lpstr>What are we looking for</vt:lpstr>
      <vt:lpstr>Track Record</vt:lpstr>
      <vt:lpstr>Budget</vt:lpstr>
      <vt:lpstr> Thank you Please refer to the Q&amp;A document to access additional enquiries you may have.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Trinidad (Chile)</dc:creator>
  <cp:lastModifiedBy>Trinidad Garcia</cp:lastModifiedBy>
  <cp:revision>32</cp:revision>
  <dcterms:created xsi:type="dcterms:W3CDTF">2021-02-11T01:12:47Z</dcterms:created>
  <dcterms:modified xsi:type="dcterms:W3CDTF">2021-10-04T13:35:00Z</dcterms:modified>
</cp:coreProperties>
</file>