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200" y="-9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D4433-0D6C-48AC-93EB-684A25123CA0}" type="datetimeFigureOut">
              <a:rPr lang="en-US" smtClean="0"/>
              <a:t>12/14/2015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9A0DF-A80C-41BD-9F48-C2CF5FCAD00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D4433-0D6C-48AC-93EB-684A25123CA0}" type="datetimeFigureOut">
              <a:rPr lang="en-US" smtClean="0"/>
              <a:t>12/14/2015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9A0DF-A80C-41BD-9F48-C2CF5FCAD00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D4433-0D6C-48AC-93EB-684A25123CA0}" type="datetimeFigureOut">
              <a:rPr lang="en-US" smtClean="0"/>
              <a:t>12/14/2015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9A0DF-A80C-41BD-9F48-C2CF5FCAD00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D4433-0D6C-48AC-93EB-684A25123CA0}" type="datetimeFigureOut">
              <a:rPr lang="en-US" smtClean="0"/>
              <a:t>12/14/2015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9A0DF-A80C-41BD-9F48-C2CF5FCAD00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D4433-0D6C-48AC-93EB-684A25123CA0}" type="datetimeFigureOut">
              <a:rPr lang="en-US" smtClean="0"/>
              <a:t>12/14/2015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9A0DF-A80C-41BD-9F48-C2CF5FCAD00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D4433-0D6C-48AC-93EB-684A25123CA0}" type="datetimeFigureOut">
              <a:rPr lang="en-US" smtClean="0"/>
              <a:t>12/14/2015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9A0DF-A80C-41BD-9F48-C2CF5FCAD00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D4433-0D6C-48AC-93EB-684A25123CA0}" type="datetimeFigureOut">
              <a:rPr lang="en-US" smtClean="0"/>
              <a:t>12/14/2015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9A0DF-A80C-41BD-9F48-C2CF5FCAD00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D4433-0D6C-48AC-93EB-684A25123CA0}" type="datetimeFigureOut">
              <a:rPr lang="en-US" smtClean="0"/>
              <a:t>12/14/2015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9A0DF-A80C-41BD-9F48-C2CF5FCAD00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D4433-0D6C-48AC-93EB-684A25123CA0}" type="datetimeFigureOut">
              <a:rPr lang="en-US" smtClean="0"/>
              <a:t>12/14/2015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9A0DF-A80C-41BD-9F48-C2CF5FCAD00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D4433-0D6C-48AC-93EB-684A25123CA0}" type="datetimeFigureOut">
              <a:rPr lang="en-US" smtClean="0"/>
              <a:t>12/14/2015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9A0DF-A80C-41BD-9F48-C2CF5FCAD00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D4433-0D6C-48AC-93EB-684A25123CA0}" type="datetimeFigureOut">
              <a:rPr lang="en-US" smtClean="0"/>
              <a:t>12/14/2015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9A0DF-A80C-41BD-9F48-C2CF5FCAD00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D4433-0D6C-48AC-93EB-684A25123CA0}" type="datetimeFigureOut">
              <a:rPr lang="en-US" smtClean="0"/>
              <a:t>12/14/2015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9A0DF-A80C-41BD-9F48-C2CF5FCAD00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80968" y="428604"/>
            <a:ext cx="9144064" cy="60007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38092" y="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b</a:t>
            </a:r>
            <a:r>
              <a:rPr lang="en-GB" dirty="0" smtClean="0">
                <a:solidFill>
                  <a:schemeClr val="bg1"/>
                </a:solidFill>
              </a:rPr>
              <a:t>e able to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09662" y="1000108"/>
            <a:ext cx="7358114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800" dirty="0" smtClean="0"/>
              <a:t>1. I’d like __________________ French fluently before my holiday next year.</a:t>
            </a:r>
            <a:endParaRPr lang="en-GB" sz="2800" dirty="0"/>
          </a:p>
        </p:txBody>
      </p:sp>
      <p:sp>
        <p:nvSpPr>
          <p:cNvPr id="6" name="Rectangle 5"/>
          <p:cNvSpPr/>
          <p:nvPr/>
        </p:nvSpPr>
        <p:spPr>
          <a:xfrm>
            <a:off x="380968" y="4071942"/>
            <a:ext cx="42148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___________________________________ </a:t>
            </a:r>
            <a:endParaRPr lang="en-GB" b="1" dirty="0"/>
          </a:p>
        </p:txBody>
      </p:sp>
      <p:sp>
        <p:nvSpPr>
          <p:cNvPr id="7" name="Rectangle 6"/>
          <p:cNvSpPr/>
          <p:nvPr/>
        </p:nvSpPr>
        <p:spPr>
          <a:xfrm>
            <a:off x="5167314" y="4071942"/>
            <a:ext cx="42148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___________________________________ </a:t>
            </a:r>
            <a:endParaRPr lang="en-GB" b="1" dirty="0"/>
          </a:p>
        </p:txBody>
      </p:sp>
      <p:sp>
        <p:nvSpPr>
          <p:cNvPr id="8" name="Text Box 134"/>
          <p:cNvSpPr txBox="1">
            <a:spLocks noChangeArrowheads="1"/>
          </p:cNvSpPr>
          <p:nvPr/>
        </p:nvSpPr>
        <p:spPr bwMode="auto">
          <a:xfrm>
            <a:off x="452406" y="6553200"/>
            <a:ext cx="8791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Copyright Mike Astbury 2015 		Teaching Games		mikeastbury.wordpress.com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80968" y="428604"/>
            <a:ext cx="9144064" cy="60007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38092" y="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b</a:t>
            </a:r>
            <a:r>
              <a:rPr lang="en-GB" dirty="0" smtClean="0">
                <a:solidFill>
                  <a:schemeClr val="bg1"/>
                </a:solidFill>
              </a:rPr>
              <a:t>e able to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09662" y="1000108"/>
            <a:ext cx="7358114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800" dirty="0" smtClean="0"/>
              <a:t>2. I’ve never  __________________ very well. </a:t>
            </a:r>
          </a:p>
          <a:p>
            <a:pPr algn="ctr"/>
            <a:r>
              <a:rPr lang="en-GB" sz="2800" dirty="0" smtClean="0"/>
              <a:t>I usually burn the food.</a:t>
            </a:r>
            <a:endParaRPr lang="en-GB" sz="2800" dirty="0"/>
          </a:p>
        </p:txBody>
      </p:sp>
      <p:sp>
        <p:nvSpPr>
          <p:cNvPr id="6" name="Rectangle 5"/>
          <p:cNvSpPr/>
          <p:nvPr/>
        </p:nvSpPr>
        <p:spPr>
          <a:xfrm>
            <a:off x="380968" y="4071942"/>
            <a:ext cx="42148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___________________________________ </a:t>
            </a:r>
            <a:endParaRPr lang="en-GB" b="1" dirty="0"/>
          </a:p>
        </p:txBody>
      </p:sp>
      <p:sp>
        <p:nvSpPr>
          <p:cNvPr id="7" name="Rectangle 6"/>
          <p:cNvSpPr/>
          <p:nvPr/>
        </p:nvSpPr>
        <p:spPr>
          <a:xfrm>
            <a:off x="5167314" y="4071942"/>
            <a:ext cx="42148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___________________________________ </a:t>
            </a:r>
            <a:endParaRPr lang="en-GB" b="1" dirty="0"/>
          </a:p>
        </p:txBody>
      </p:sp>
      <p:sp>
        <p:nvSpPr>
          <p:cNvPr id="8" name="Text Box 134"/>
          <p:cNvSpPr txBox="1">
            <a:spLocks noChangeArrowheads="1"/>
          </p:cNvSpPr>
          <p:nvPr/>
        </p:nvSpPr>
        <p:spPr bwMode="auto">
          <a:xfrm>
            <a:off x="452406" y="6553200"/>
            <a:ext cx="8791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Copyright Mike Astbury 2015 		Teaching Games		mikeastbury.wordpress.com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80968" y="428604"/>
            <a:ext cx="9144064" cy="60007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38092" y="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b</a:t>
            </a:r>
            <a:r>
              <a:rPr lang="en-GB" dirty="0" smtClean="0">
                <a:solidFill>
                  <a:schemeClr val="bg1"/>
                </a:solidFill>
              </a:rPr>
              <a:t>e able to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09662" y="1000108"/>
            <a:ext cx="7358114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800" dirty="0" smtClean="0"/>
              <a:t>3. This week I’ll __________________ swimming every day because our hotel has a pool.</a:t>
            </a:r>
            <a:endParaRPr lang="en-GB" sz="2800" dirty="0"/>
          </a:p>
        </p:txBody>
      </p:sp>
      <p:sp>
        <p:nvSpPr>
          <p:cNvPr id="6" name="Rectangle 5"/>
          <p:cNvSpPr/>
          <p:nvPr/>
        </p:nvSpPr>
        <p:spPr>
          <a:xfrm>
            <a:off x="380968" y="4071942"/>
            <a:ext cx="42148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___________________________________ </a:t>
            </a:r>
            <a:endParaRPr lang="en-GB" b="1" dirty="0"/>
          </a:p>
        </p:txBody>
      </p:sp>
      <p:sp>
        <p:nvSpPr>
          <p:cNvPr id="7" name="Rectangle 6"/>
          <p:cNvSpPr/>
          <p:nvPr/>
        </p:nvSpPr>
        <p:spPr>
          <a:xfrm>
            <a:off x="5167314" y="4071942"/>
            <a:ext cx="42148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___________________________________ </a:t>
            </a:r>
            <a:endParaRPr lang="en-GB" b="1" dirty="0"/>
          </a:p>
        </p:txBody>
      </p:sp>
      <p:sp>
        <p:nvSpPr>
          <p:cNvPr id="8" name="Text Box 134"/>
          <p:cNvSpPr txBox="1">
            <a:spLocks noChangeArrowheads="1"/>
          </p:cNvSpPr>
          <p:nvPr/>
        </p:nvSpPr>
        <p:spPr bwMode="auto">
          <a:xfrm>
            <a:off x="452406" y="6553200"/>
            <a:ext cx="8791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Copyright Mike Astbury 2015 		Teaching Games		mikeastbury.wordpress.com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80968" y="428604"/>
            <a:ext cx="9144064" cy="60007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38092" y="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b</a:t>
            </a:r>
            <a:r>
              <a:rPr lang="en-GB" dirty="0" smtClean="0">
                <a:solidFill>
                  <a:schemeClr val="bg1"/>
                </a:solidFill>
              </a:rPr>
              <a:t>e able to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09662" y="1000108"/>
            <a:ext cx="7358114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800" dirty="0" smtClean="0"/>
              <a:t>4. When I was young I __________________ the guitar really well but now I’m terrible.</a:t>
            </a:r>
            <a:endParaRPr lang="en-GB" sz="2800" dirty="0"/>
          </a:p>
        </p:txBody>
      </p:sp>
      <p:sp>
        <p:nvSpPr>
          <p:cNvPr id="6" name="Rectangle 5"/>
          <p:cNvSpPr/>
          <p:nvPr/>
        </p:nvSpPr>
        <p:spPr>
          <a:xfrm>
            <a:off x="380968" y="4071942"/>
            <a:ext cx="42148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___________________________________ </a:t>
            </a:r>
            <a:endParaRPr lang="en-GB" b="1" dirty="0"/>
          </a:p>
        </p:txBody>
      </p:sp>
      <p:sp>
        <p:nvSpPr>
          <p:cNvPr id="7" name="Rectangle 6"/>
          <p:cNvSpPr/>
          <p:nvPr/>
        </p:nvSpPr>
        <p:spPr>
          <a:xfrm>
            <a:off x="5167314" y="4071942"/>
            <a:ext cx="42148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___________________________________ </a:t>
            </a:r>
            <a:endParaRPr lang="en-GB" b="1" dirty="0"/>
          </a:p>
        </p:txBody>
      </p:sp>
      <p:sp>
        <p:nvSpPr>
          <p:cNvPr id="8" name="Text Box 134"/>
          <p:cNvSpPr txBox="1">
            <a:spLocks noChangeArrowheads="1"/>
          </p:cNvSpPr>
          <p:nvPr/>
        </p:nvSpPr>
        <p:spPr bwMode="auto">
          <a:xfrm>
            <a:off x="452406" y="6553200"/>
            <a:ext cx="8791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Copyright Mike Astbury 2015 		Teaching Games		mikeastbury.wordpress.com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80968" y="428604"/>
            <a:ext cx="9144064" cy="60007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38092" y="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b</a:t>
            </a:r>
            <a:r>
              <a:rPr lang="en-GB" dirty="0" smtClean="0">
                <a:solidFill>
                  <a:schemeClr val="bg1"/>
                </a:solidFill>
              </a:rPr>
              <a:t>e able to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09662" y="1000108"/>
            <a:ext cx="7358114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800" dirty="0" smtClean="0"/>
              <a:t>5. Sarah works hard at school. Next year __________________  to university.</a:t>
            </a:r>
            <a:endParaRPr lang="en-GB" sz="2800" dirty="0"/>
          </a:p>
        </p:txBody>
      </p:sp>
      <p:sp>
        <p:nvSpPr>
          <p:cNvPr id="6" name="Rectangle 5"/>
          <p:cNvSpPr/>
          <p:nvPr/>
        </p:nvSpPr>
        <p:spPr>
          <a:xfrm>
            <a:off x="380968" y="4071942"/>
            <a:ext cx="42148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___________________________________ </a:t>
            </a:r>
            <a:endParaRPr lang="en-GB" b="1" dirty="0"/>
          </a:p>
        </p:txBody>
      </p:sp>
      <p:sp>
        <p:nvSpPr>
          <p:cNvPr id="7" name="Rectangle 6"/>
          <p:cNvSpPr/>
          <p:nvPr/>
        </p:nvSpPr>
        <p:spPr>
          <a:xfrm>
            <a:off x="5167314" y="4071942"/>
            <a:ext cx="42148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___________________________________ </a:t>
            </a:r>
            <a:endParaRPr lang="en-GB" b="1" dirty="0"/>
          </a:p>
        </p:txBody>
      </p:sp>
      <p:sp>
        <p:nvSpPr>
          <p:cNvPr id="8" name="Text Box 134"/>
          <p:cNvSpPr txBox="1">
            <a:spLocks noChangeArrowheads="1"/>
          </p:cNvSpPr>
          <p:nvPr/>
        </p:nvSpPr>
        <p:spPr bwMode="auto">
          <a:xfrm>
            <a:off x="452406" y="6553200"/>
            <a:ext cx="8791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Copyright Mike Astbury 2015 		Teaching Games		mikeastbury.wordpress.com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80968" y="428604"/>
            <a:ext cx="9144064" cy="60007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38092" y="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b</a:t>
            </a:r>
            <a:r>
              <a:rPr lang="en-GB" dirty="0" smtClean="0">
                <a:solidFill>
                  <a:schemeClr val="bg1"/>
                </a:solidFill>
              </a:rPr>
              <a:t>e able to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09662" y="1000108"/>
            <a:ext cx="7358114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800" dirty="0"/>
              <a:t>6</a:t>
            </a:r>
            <a:r>
              <a:rPr lang="en-GB" sz="2800" dirty="0" smtClean="0"/>
              <a:t>. The band are very popular but we __________________ tickets to the concert.</a:t>
            </a:r>
            <a:endParaRPr lang="en-GB" sz="2800" dirty="0"/>
          </a:p>
        </p:txBody>
      </p:sp>
      <p:sp>
        <p:nvSpPr>
          <p:cNvPr id="6" name="Rectangle 5"/>
          <p:cNvSpPr/>
          <p:nvPr/>
        </p:nvSpPr>
        <p:spPr>
          <a:xfrm>
            <a:off x="380968" y="4071942"/>
            <a:ext cx="42148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___________________________________ </a:t>
            </a:r>
            <a:endParaRPr lang="en-GB" b="1" dirty="0"/>
          </a:p>
        </p:txBody>
      </p:sp>
      <p:sp>
        <p:nvSpPr>
          <p:cNvPr id="7" name="Rectangle 6"/>
          <p:cNvSpPr/>
          <p:nvPr/>
        </p:nvSpPr>
        <p:spPr>
          <a:xfrm>
            <a:off x="5167314" y="4071942"/>
            <a:ext cx="42148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___________________________________ </a:t>
            </a:r>
            <a:endParaRPr lang="en-GB" b="1" dirty="0"/>
          </a:p>
        </p:txBody>
      </p:sp>
      <p:sp>
        <p:nvSpPr>
          <p:cNvPr id="8" name="Text Box 134"/>
          <p:cNvSpPr txBox="1">
            <a:spLocks noChangeArrowheads="1"/>
          </p:cNvSpPr>
          <p:nvPr/>
        </p:nvSpPr>
        <p:spPr bwMode="auto">
          <a:xfrm>
            <a:off x="452406" y="6553200"/>
            <a:ext cx="8791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Copyright Mike Astbury 2015 		Teaching Games		mikeastbury.wordpress.com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143</Words>
  <Application>Microsoft Office PowerPoint</Application>
  <PresentationFormat>A4 Paper (210x297 mm)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User01</dc:creator>
  <cp:lastModifiedBy>User01</cp:lastModifiedBy>
  <cp:revision>7</cp:revision>
  <dcterms:created xsi:type="dcterms:W3CDTF">2015-12-14T13:52:46Z</dcterms:created>
  <dcterms:modified xsi:type="dcterms:W3CDTF">2015-12-14T15:02:05Z</dcterms:modified>
</cp:coreProperties>
</file>