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7" r:id="rId3"/>
    <p:sldMasterId id="2147483707" r:id="rId4"/>
    <p:sldMasterId id="2147483731" r:id="rId5"/>
    <p:sldMasterId id="2147483735" r:id="rId6"/>
  </p:sldMasterIdLst>
  <p:notesMasterIdLst>
    <p:notesMasterId r:id="rId39"/>
  </p:notesMasterIdLst>
  <p:handoutMasterIdLst>
    <p:handoutMasterId r:id="rId40"/>
  </p:handoutMasterIdLst>
  <p:sldIdLst>
    <p:sldId id="281" r:id="rId7"/>
    <p:sldId id="460" r:id="rId8"/>
    <p:sldId id="427" r:id="rId9"/>
    <p:sldId id="428" r:id="rId10"/>
    <p:sldId id="429" r:id="rId11"/>
    <p:sldId id="430" r:id="rId12"/>
    <p:sldId id="431" r:id="rId13"/>
    <p:sldId id="432" r:id="rId14"/>
    <p:sldId id="433" r:id="rId15"/>
    <p:sldId id="435" r:id="rId16"/>
    <p:sldId id="436" r:id="rId17"/>
    <p:sldId id="438" r:id="rId18"/>
    <p:sldId id="439" r:id="rId19"/>
    <p:sldId id="441"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887"/>
    <a:srgbClr val="52C63F"/>
    <a:srgbClr val="8DC63F"/>
    <a:srgbClr val="15BEF0"/>
    <a:srgbClr val="272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snapToObjects="1">
      <p:cViewPr varScale="1">
        <p:scale>
          <a:sx n="64" d="100"/>
          <a:sy n="64"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0ECF60-D6F3-C98B-0469-536D0939512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0EDF376-CEDD-ADCA-59A6-CA7717404C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CCF1EDB9-EB8D-46CE-B7D3-1FEB46835DD7}" type="datetime1">
              <a:rPr lang="en-US" altLang="en-US"/>
              <a:pPr>
                <a:defRPr/>
              </a:pPr>
              <a:t>1/20/2023</a:t>
            </a:fld>
            <a:endParaRPr lang="en-US" altLang="en-US"/>
          </a:p>
        </p:txBody>
      </p:sp>
      <p:sp>
        <p:nvSpPr>
          <p:cNvPr id="4" name="Footer Placeholder 3">
            <a:extLst>
              <a:ext uri="{FF2B5EF4-FFF2-40B4-BE49-F238E27FC236}">
                <a16:creationId xmlns:a16="http://schemas.microsoft.com/office/drawing/2014/main" id="{81B6A00F-DFFF-BCDF-4D41-59FD1FED1B6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196BD94-328D-AB9E-4807-16311CFFB42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79CB24F-5293-47B9-97A8-E8145D3AD9C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C71A2D-7950-CB3F-7109-ACF10E52A2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103" charset="0"/>
                <a:ea typeface="ＭＳ Ｐゴシック" pitchFamily="-103" charset="-128"/>
                <a:cs typeface="ＭＳ Ｐゴシック" pitchFamily="-103" charset="-128"/>
              </a:defRPr>
            </a:lvl1pPr>
          </a:lstStyle>
          <a:p>
            <a:pPr>
              <a:defRPr/>
            </a:pPr>
            <a:endParaRPr lang="en-US"/>
          </a:p>
        </p:txBody>
      </p:sp>
      <p:sp>
        <p:nvSpPr>
          <p:cNvPr id="3" name="Date Placeholder 2">
            <a:extLst>
              <a:ext uri="{FF2B5EF4-FFF2-40B4-BE49-F238E27FC236}">
                <a16:creationId xmlns:a16="http://schemas.microsoft.com/office/drawing/2014/main" id="{21C3568B-38B0-312E-4EAF-895FB4AC414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064E0C31-00AD-4133-B600-D19BE1DE9EC1}" type="datetime1">
              <a:rPr lang="en-US" altLang="en-US"/>
              <a:pPr>
                <a:defRPr/>
              </a:pPr>
              <a:t>1/20/2023</a:t>
            </a:fld>
            <a:endParaRPr lang="en-US" altLang="en-US"/>
          </a:p>
        </p:txBody>
      </p:sp>
      <p:sp>
        <p:nvSpPr>
          <p:cNvPr id="4" name="Slide Image Placeholder 3">
            <a:extLst>
              <a:ext uri="{FF2B5EF4-FFF2-40B4-BE49-F238E27FC236}">
                <a16:creationId xmlns:a16="http://schemas.microsoft.com/office/drawing/2014/main" id="{B255D22F-94DA-74A5-C0EC-C2BB494857B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B685D97-3705-210E-299F-1834CE5745B8}"/>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EE684843-917B-CDD5-1F89-BB2EEAB8D52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103" charset="0"/>
                <a:ea typeface="ＭＳ Ｐゴシック" pitchFamily="-103" charset="-128"/>
                <a:cs typeface="ＭＳ Ｐゴシック" pitchFamily="-103" charset="-128"/>
              </a:defRPr>
            </a:lvl1pPr>
          </a:lstStyle>
          <a:p>
            <a:pPr>
              <a:defRPr/>
            </a:pPr>
            <a:endParaRPr lang="en-US"/>
          </a:p>
        </p:txBody>
      </p:sp>
      <p:sp>
        <p:nvSpPr>
          <p:cNvPr id="7" name="Slide Number Placeholder 6">
            <a:extLst>
              <a:ext uri="{FF2B5EF4-FFF2-40B4-BE49-F238E27FC236}">
                <a16:creationId xmlns:a16="http://schemas.microsoft.com/office/drawing/2014/main" id="{34C76E24-ACEA-E2D0-3B14-35E5729C390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E43915C-1133-4B10-B07A-660BB9D16D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itchFamily="-10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FjhF-pdlJ8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_sIP08PZ6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unhcr.org/4mill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xpG3jLGGkv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KZovau4G3F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llinschool.org/wp-content/uploads/2015/04/OutofSchoolChild-English-lg.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ceIZk1tKx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ZceIZk1tKx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unesco.org/world-education-forum-2015/5-key-themes/quality-educ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AA44B33-5816-C14A-D396-0D246D0F9E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C1EE2B6A-378D-E307-13CA-B00F210EAD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CF56F04-9D62-9D39-FAF4-7153DBC91444}"/>
              </a:ext>
            </a:extLst>
          </p:cNvPr>
          <p:cNvSpPr>
            <a:spLocks noGrp="1"/>
          </p:cNvSpPr>
          <p:nvPr>
            <p:ph type="sldNum" sz="quarter" idx="5"/>
          </p:nvPr>
        </p:nvSpPr>
        <p:spPr/>
        <p:txBody>
          <a:bodyPr/>
          <a:lstStyle/>
          <a:p>
            <a:pPr defTabSz="914400" fontAlgn="auto">
              <a:spcBef>
                <a:spcPts val="0"/>
              </a:spcBef>
              <a:spcAft>
                <a:spcPts val="0"/>
              </a:spcAft>
              <a:defRPr/>
            </a:pPr>
            <a:fld id="{285FDC23-2409-4724-A3F4-F6290F7C3E28}" type="slidenum">
              <a:rPr lang="en-GB">
                <a:solidFill>
                  <a:prstClr val="black"/>
                </a:solidFill>
                <a:latin typeface="Calibri"/>
                <a:ea typeface="+mn-ea"/>
              </a:rPr>
              <a:pPr defTabSz="914400" fontAlgn="auto">
                <a:spcBef>
                  <a:spcPts val="0"/>
                </a:spcBef>
                <a:spcAft>
                  <a:spcPts val="0"/>
                </a:spcAft>
                <a:defRPr/>
              </a:pPr>
              <a:t>0</a:t>
            </a:fld>
            <a:endParaRPr lang="en-GB" dirty="0">
              <a:solidFill>
                <a:prstClr val="black"/>
              </a:solidFill>
              <a:latin typeface="Calibri"/>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F1B51A4-D15A-67B9-6784-AA68469B6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777C5DD-0570-57B1-7173-22F5DAF3C6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a:t>Credit: United Nations </a:t>
            </a:r>
          </a:p>
          <a:p>
            <a:pPr>
              <a:spcBef>
                <a:spcPct val="0"/>
              </a:spcBef>
            </a:pPr>
            <a:r>
              <a:rPr lang="en-US" altLang="en-US" sz="1800"/>
              <a:t>Source: </a:t>
            </a:r>
            <a:r>
              <a:rPr lang="en-US" altLang="ja-JP" u="sng"/>
              <a:t>http://www.globalgoals.org/global-goals/quality-education/ </a:t>
            </a:r>
            <a:endParaRPr lang="en-US" altLang="en-US" sz="1800"/>
          </a:p>
          <a:p>
            <a:endParaRPr lang="en-GB" altLang="en-US"/>
          </a:p>
        </p:txBody>
      </p:sp>
      <p:sp>
        <p:nvSpPr>
          <p:cNvPr id="29700" name="Slide Number Placeholder 3">
            <a:extLst>
              <a:ext uri="{FF2B5EF4-FFF2-40B4-BE49-F238E27FC236}">
                <a16:creationId xmlns:a16="http://schemas.microsoft.com/office/drawing/2014/main" id="{8E1ACF34-59D0-2ABD-1902-FDFF8A7756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E7F80572-2CF0-49A4-B582-6DBF73CF0F0B}" type="slidenum">
              <a:rPr lang="en-GB" altLang="en-US">
                <a:solidFill>
                  <a:srgbClr val="000000"/>
                </a:solidFill>
              </a:rPr>
              <a:pPr defTabSz="914400"/>
              <a:t>9</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ABF1D36-1E67-DC40-93E0-C5EDD8D4E5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56B59D1-9D30-C84C-E74F-53689CC3E5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2800"/>
              <a:t>Credit: Plan International</a:t>
            </a:r>
          </a:p>
          <a:p>
            <a:pPr>
              <a:spcBef>
                <a:spcPct val="0"/>
              </a:spcBef>
            </a:pPr>
            <a:r>
              <a:rPr lang="en-GB" altLang="en-US" sz="2800"/>
              <a:t>Source: </a:t>
            </a:r>
            <a:r>
              <a:rPr lang="en-GB" altLang="ja-JP" sz="1800" u="sng">
                <a:hlinkClick r:id="rId3"/>
              </a:rPr>
              <a:t>https://www.youtube.com/watch?v=FjhF-pdlJ8M</a:t>
            </a:r>
            <a:endParaRPr lang="en-GB" altLang="en-US" sz="2800"/>
          </a:p>
          <a:p>
            <a:endParaRPr lang="en-GB" altLang="en-US"/>
          </a:p>
        </p:txBody>
      </p:sp>
      <p:sp>
        <p:nvSpPr>
          <p:cNvPr id="31748" name="Slide Number Placeholder 3">
            <a:extLst>
              <a:ext uri="{FF2B5EF4-FFF2-40B4-BE49-F238E27FC236}">
                <a16:creationId xmlns:a16="http://schemas.microsoft.com/office/drawing/2014/main" id="{35E564D8-29A9-D325-619A-96A86A73C9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47BBF715-0703-4DFC-8F98-7B722A402AB4}" type="slidenum">
              <a:rPr lang="en-GB" altLang="en-US">
                <a:solidFill>
                  <a:srgbClr val="000000"/>
                </a:solidFill>
              </a:rPr>
              <a:pPr defTabSz="914400"/>
              <a:t>10</a:t>
            </a:fld>
            <a:endParaRPr lang="en-GB"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6669A6E-E95D-DE7B-2C8E-B6EEAF7F3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2F7D10E-168F-E401-9FAF-A79D187C91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3796" name="Slide Number Placeholder 3">
            <a:extLst>
              <a:ext uri="{FF2B5EF4-FFF2-40B4-BE49-F238E27FC236}">
                <a16:creationId xmlns:a16="http://schemas.microsoft.com/office/drawing/2014/main" id="{BEF4F054-1CC2-76B2-9941-10E56EA4FE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DB3DBCEA-F480-4728-B38E-207BF4081558}" type="slidenum">
              <a:rPr lang="en-GB" altLang="en-US">
                <a:solidFill>
                  <a:srgbClr val="000000"/>
                </a:solidFill>
              </a:rPr>
              <a:pPr defTabSz="914400"/>
              <a:t>11</a:t>
            </a:fld>
            <a:endParaRPr lang="en-GB"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272C6E9-459E-AF76-3F6B-1FF580BE11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E336512-A5B9-23DD-535E-848FB06EC8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5844" name="Slide Number Placeholder 3">
            <a:extLst>
              <a:ext uri="{FF2B5EF4-FFF2-40B4-BE49-F238E27FC236}">
                <a16:creationId xmlns:a16="http://schemas.microsoft.com/office/drawing/2014/main" id="{0147354C-F0B6-61B0-A2BD-C0602EB56C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F1B7F510-3BC8-4519-82A0-4FAF6E44D5F4}" type="slidenum">
              <a:rPr lang="en-GB" altLang="en-US">
                <a:solidFill>
                  <a:srgbClr val="000000"/>
                </a:solidFill>
              </a:rPr>
              <a:pPr defTabSz="914400"/>
              <a:t>12</a:t>
            </a:fld>
            <a:endParaRPr lang="en-GB"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C8FCFD8-1ACD-C8DD-FDCD-18CCE40AC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F72D6E9-076C-9AB5-12CE-1E0E8A0C31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7892" name="Slide Number Placeholder 3">
            <a:extLst>
              <a:ext uri="{FF2B5EF4-FFF2-40B4-BE49-F238E27FC236}">
                <a16:creationId xmlns:a16="http://schemas.microsoft.com/office/drawing/2014/main" id="{835155D7-EF37-2CE0-09D9-265E99796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5DAD1B07-1EA5-488D-A83D-8267A79286C2}" type="slidenum">
              <a:rPr lang="en-GB" altLang="en-US">
                <a:solidFill>
                  <a:srgbClr val="000000"/>
                </a:solidFill>
              </a:rPr>
              <a:pPr defTabSz="914400"/>
              <a:t>13</a:t>
            </a:fld>
            <a:endParaRPr lang="en-GB"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C2F337-EE57-4991-1C7B-DAA8368DD1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2F28AB7-A686-2966-DE7F-3F543308AC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9940" name="Slide Number Placeholder 3">
            <a:extLst>
              <a:ext uri="{FF2B5EF4-FFF2-40B4-BE49-F238E27FC236}">
                <a16:creationId xmlns:a16="http://schemas.microsoft.com/office/drawing/2014/main" id="{0BFDDF02-B39A-925F-78A4-2CCEC6B4EC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2D19397E-FF51-4529-B13D-D7D475300FCB}" type="slidenum">
              <a:rPr lang="en-GB" altLang="en-US">
                <a:solidFill>
                  <a:srgbClr val="000000"/>
                </a:solidFill>
              </a:rPr>
              <a:pPr defTabSz="914400"/>
              <a:t>14</a:t>
            </a:fld>
            <a:endParaRPr lang="en-GB"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DFB28AD-36B4-6308-A96D-749DCCCF59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A74F037-4906-B24D-231C-371749A39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988" name="Slide Number Placeholder 3">
            <a:extLst>
              <a:ext uri="{FF2B5EF4-FFF2-40B4-BE49-F238E27FC236}">
                <a16:creationId xmlns:a16="http://schemas.microsoft.com/office/drawing/2014/main" id="{60E48361-A581-F151-A3EE-E14935EA3B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0B51BE98-46E6-41E5-9611-F26F9DC7FE16}" type="slidenum">
              <a:rPr lang="en-GB" altLang="en-US">
                <a:solidFill>
                  <a:srgbClr val="000000"/>
                </a:solidFill>
              </a:rPr>
              <a:pPr defTabSz="914400"/>
              <a:t>15</a:t>
            </a:fld>
            <a:endParaRPr lang="en-GB"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4DEE8B7-5EC6-A1D0-CED5-2B9AD4A70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02323A6-7970-C311-8875-7873E6386D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4036" name="Slide Number Placeholder 3">
            <a:extLst>
              <a:ext uri="{FF2B5EF4-FFF2-40B4-BE49-F238E27FC236}">
                <a16:creationId xmlns:a16="http://schemas.microsoft.com/office/drawing/2014/main" id="{93C9EB6C-72B4-F919-55E1-D49F0BDF04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0638EB0F-23BA-435C-864A-1A38CC423444}" type="slidenum">
              <a:rPr lang="en-GB" altLang="en-US">
                <a:solidFill>
                  <a:srgbClr val="000000"/>
                </a:solidFill>
              </a:rPr>
              <a:pPr defTabSz="914400"/>
              <a:t>16</a:t>
            </a:fld>
            <a:endParaRPr lang="en-GB"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872CA29-F1AA-8B97-E75E-BD1D6B04D1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27BED92-950E-E918-14EF-4177792608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6084" name="Slide Number Placeholder 3">
            <a:extLst>
              <a:ext uri="{FF2B5EF4-FFF2-40B4-BE49-F238E27FC236}">
                <a16:creationId xmlns:a16="http://schemas.microsoft.com/office/drawing/2014/main" id="{11ED6A7B-6D96-FEC1-DE15-B8A194F34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5A07A3D1-F970-4790-BCFA-FB31B6A7443F}" type="slidenum">
              <a:rPr lang="en-GB" altLang="en-US">
                <a:solidFill>
                  <a:srgbClr val="000000"/>
                </a:solidFill>
              </a:rPr>
              <a:pPr defTabSz="914400"/>
              <a:t>17</a:t>
            </a:fld>
            <a:endParaRPr lang="en-GB"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BC45713-B00B-36DA-2761-894454A4CB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D6BF288-1A58-534E-30DF-5C78E1B766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800"/>
              <a:t>Credit: United Nations</a:t>
            </a:r>
          </a:p>
          <a:p>
            <a:pPr>
              <a:spcBef>
                <a:spcPct val="0"/>
              </a:spcBef>
            </a:pPr>
            <a:r>
              <a:rPr lang="en-GB" altLang="en-US" sz="1800"/>
              <a:t>Source: </a:t>
            </a:r>
            <a:r>
              <a:rPr lang="en-GB" altLang="ja-JP" u="sng">
                <a:hlinkClick r:id="rId3"/>
              </a:rPr>
              <a:t>https://www.youtube.com/watch?v=k_sIP08PZ6I</a:t>
            </a:r>
            <a:endParaRPr lang="en-GB" altLang="ja-JP" u="sng"/>
          </a:p>
          <a:p>
            <a:pPr eaLnBrk="1" hangingPunct="1">
              <a:spcBef>
                <a:spcPct val="0"/>
              </a:spcBef>
            </a:pPr>
            <a:r>
              <a:rPr lang="en-US" altLang="ja-JP"/>
              <a:t>At UN, Malala Yousafzai rallies youth to stand up for universal education.</a:t>
            </a:r>
          </a:p>
          <a:p>
            <a:endParaRPr lang="en-GB" altLang="en-US"/>
          </a:p>
        </p:txBody>
      </p:sp>
      <p:sp>
        <p:nvSpPr>
          <p:cNvPr id="48132" name="Slide Number Placeholder 3">
            <a:extLst>
              <a:ext uri="{FF2B5EF4-FFF2-40B4-BE49-F238E27FC236}">
                <a16:creationId xmlns:a16="http://schemas.microsoft.com/office/drawing/2014/main" id="{B89C64A8-D44F-7322-E7DC-9D275AFCEB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AE0D1F9A-4307-4BF4-99D6-89FA679E2926}" type="slidenum">
              <a:rPr lang="en-GB" altLang="en-US">
                <a:solidFill>
                  <a:srgbClr val="000000"/>
                </a:solidFill>
              </a:rPr>
              <a:pPr defTabSz="914400"/>
              <a:t>18</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5679394-2EC2-F285-B3DD-64BCF2A27F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E9D6AA4-1DC1-DED9-BD9E-7C1A4234AE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3316" name="Slide Number Placeholder 3">
            <a:extLst>
              <a:ext uri="{FF2B5EF4-FFF2-40B4-BE49-F238E27FC236}">
                <a16:creationId xmlns:a16="http://schemas.microsoft.com/office/drawing/2014/main" id="{A5113746-2BA4-763E-AB43-920E6D8D9A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00F3FCED-11A3-4427-93F2-16BA79A6C186}" type="slidenum">
              <a:rPr lang="en-GB" altLang="en-US">
                <a:solidFill>
                  <a:srgbClr val="000000"/>
                </a:solidFill>
              </a:rPr>
              <a:pPr defTabSz="914400"/>
              <a:t>1</a:t>
            </a:fld>
            <a:endParaRPr lang="en-GB"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31ECCC4-BAB1-41F6-A0FB-9AC586FE29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138CFBC-1328-411C-9E12-6EDA6AA7BA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YouTube. (2016). </a:t>
            </a:r>
            <a:r>
              <a:rPr lang="en-GB" altLang="en-US" i="1"/>
              <a:t>At UN, Malala Yousafzai rallies youth to stand up for universal education</a:t>
            </a:r>
            <a:r>
              <a:rPr lang="en-GB" altLang="en-US"/>
              <a:t>. [online] Available at: https://www.youtube.com/watch?v=k_sIP08PZ6I [Accessed 8 Apr. 2016].</a:t>
            </a:r>
          </a:p>
          <a:p>
            <a:endParaRPr lang="en-GB" altLang="en-US"/>
          </a:p>
        </p:txBody>
      </p:sp>
      <p:sp>
        <p:nvSpPr>
          <p:cNvPr id="50180" name="Slide Number Placeholder 3">
            <a:extLst>
              <a:ext uri="{FF2B5EF4-FFF2-40B4-BE49-F238E27FC236}">
                <a16:creationId xmlns:a16="http://schemas.microsoft.com/office/drawing/2014/main" id="{3A9241C3-822E-EADA-A71E-1F249EA37A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580CFAA7-6455-4B80-973E-5788CE78C099}" type="slidenum">
              <a:rPr lang="en-GB" altLang="en-US">
                <a:solidFill>
                  <a:srgbClr val="000000"/>
                </a:solidFill>
              </a:rPr>
              <a:pPr defTabSz="914400"/>
              <a:t>19</a:t>
            </a:fld>
            <a:endParaRPr lang="en-GB"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453B539-E1FF-2DDA-FAA6-9559C90642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95CB981-4C82-C442-9DE2-05D9F3946C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5A8E176F-C6BF-6BEB-BBC2-889365764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92F193AF-3344-47AE-BD07-15E8EFDE2448}" type="slidenum">
              <a:rPr lang="en-GB" altLang="en-US">
                <a:solidFill>
                  <a:srgbClr val="000000"/>
                </a:solidFill>
              </a:rPr>
              <a:pPr defTabSz="914400"/>
              <a:t>20</a:t>
            </a:fld>
            <a:endParaRPr lang="en-GB"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57616BA-F3E9-F22F-031A-86D4AB8A44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4D3C53C-F9FD-7571-113F-1954C1D6AC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EE798672-B8D6-1065-AF46-95A191D455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28136E2C-4A3C-448C-A7A1-2D9A88274EE6}" type="slidenum">
              <a:rPr lang="en-GB" altLang="en-US">
                <a:solidFill>
                  <a:srgbClr val="000000"/>
                </a:solidFill>
              </a:rPr>
              <a:pPr defTabSz="914400"/>
              <a:t>21</a:t>
            </a:fld>
            <a:endParaRPr lang="en-GB"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C5A339D-9181-0202-4254-3E705FCA41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4BD5707-3EC8-FAE9-544E-5292E74DB6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6324" name="Slide Number Placeholder 3">
            <a:extLst>
              <a:ext uri="{FF2B5EF4-FFF2-40B4-BE49-F238E27FC236}">
                <a16:creationId xmlns:a16="http://schemas.microsoft.com/office/drawing/2014/main" id="{8D55E555-58E9-FC08-B37A-D7B63A557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A3399AC2-4E4F-4EA0-BD59-26580F2DFA52}" type="slidenum">
              <a:rPr lang="en-GB" altLang="en-US">
                <a:solidFill>
                  <a:srgbClr val="000000"/>
                </a:solidFill>
              </a:rPr>
              <a:pPr defTabSz="914400"/>
              <a:t>22</a:t>
            </a:fld>
            <a:endParaRPr lang="en-GB"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672DA1D-905C-BDA6-5D87-C47F68676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41ECFD3-3CE0-66F0-B91F-0DDAEF6E8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800"/>
              <a:t>Credit: UNHCR</a:t>
            </a:r>
          </a:p>
          <a:p>
            <a:pPr>
              <a:spcBef>
                <a:spcPct val="0"/>
              </a:spcBef>
            </a:pPr>
            <a:r>
              <a:rPr lang="en-GB" altLang="en-US" sz="1800"/>
              <a:t>Source: </a:t>
            </a:r>
            <a:r>
              <a:rPr lang="en-GB" altLang="ja-JP" u="sng">
                <a:hlinkClick r:id="rId3"/>
              </a:rPr>
              <a:t>http://unhcr.org/4million/</a:t>
            </a:r>
            <a:r>
              <a:rPr lang="en-GB" altLang="ja-JP"/>
              <a:t> </a:t>
            </a:r>
            <a:endParaRPr lang="en-GB" altLang="ja-JP" u="sng"/>
          </a:p>
          <a:p>
            <a:endParaRPr lang="en-GB" altLang="en-US"/>
          </a:p>
        </p:txBody>
      </p:sp>
      <p:sp>
        <p:nvSpPr>
          <p:cNvPr id="58372" name="Slide Number Placeholder 3">
            <a:extLst>
              <a:ext uri="{FF2B5EF4-FFF2-40B4-BE49-F238E27FC236}">
                <a16:creationId xmlns:a16="http://schemas.microsoft.com/office/drawing/2014/main" id="{B3B49958-4A23-C69A-332D-DEFBC48D50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977CBD34-0B18-4BDE-8E34-61D1502D6088}" type="slidenum">
              <a:rPr lang="en-GB" altLang="en-US">
                <a:solidFill>
                  <a:srgbClr val="000000"/>
                </a:solidFill>
              </a:rPr>
              <a:pPr defTabSz="914400"/>
              <a:t>23</a:t>
            </a:fld>
            <a:endParaRPr lang="en-GB"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0D76AB5-2B58-7DFA-F9B8-26C20DDE59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EE86F88-2DAE-2B33-E833-336C458018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a:t>Credit: UNICEF</a:t>
            </a:r>
          </a:p>
          <a:p>
            <a:pPr>
              <a:spcBef>
                <a:spcPct val="0"/>
              </a:spcBef>
            </a:pPr>
            <a:r>
              <a:rPr lang="en-US" altLang="en-US" sz="1800"/>
              <a:t>Source: </a:t>
            </a:r>
            <a:r>
              <a:rPr lang="en-US" altLang="ja-JP" u="sng">
                <a:hlinkClick r:id="rId3"/>
              </a:rPr>
              <a:t>https://www.youtube.com/watch?v=xpG3jLGGkvc</a:t>
            </a:r>
            <a:endParaRPr lang="en-US" altLang="ja-JP" u="sng"/>
          </a:p>
          <a:p>
            <a:pPr>
              <a:spcBef>
                <a:spcPct val="0"/>
              </a:spcBef>
            </a:pPr>
            <a:r>
              <a:rPr lang="en-US" altLang="en-US"/>
              <a:t>Aya is 8 years old. </a:t>
            </a:r>
            <a:endParaRPr lang="en-US" altLang="en-US" sz="1800"/>
          </a:p>
          <a:p>
            <a:endParaRPr lang="en-GB" altLang="en-US"/>
          </a:p>
        </p:txBody>
      </p:sp>
      <p:sp>
        <p:nvSpPr>
          <p:cNvPr id="60420" name="Slide Number Placeholder 3">
            <a:extLst>
              <a:ext uri="{FF2B5EF4-FFF2-40B4-BE49-F238E27FC236}">
                <a16:creationId xmlns:a16="http://schemas.microsoft.com/office/drawing/2014/main" id="{5F77A048-9B91-8466-35BB-7708505DBF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567AD51-3BEF-489F-88CC-46A4838A14C7}" type="slidenum">
              <a:rPr lang="en-US" altLang="en-US"/>
              <a:pPr/>
              <a:t>24</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E7A6D56-B9A2-E3A1-3AD0-5D74EA8436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8254E56-27D3-8CC1-7804-D41DDEE1F0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2800"/>
              <a:t>Credit: Save the Children</a:t>
            </a:r>
          </a:p>
          <a:p>
            <a:pPr>
              <a:spcBef>
                <a:spcPct val="0"/>
              </a:spcBef>
            </a:pPr>
            <a:r>
              <a:rPr lang="en-GB" altLang="en-US" sz="2800"/>
              <a:t>Source: </a:t>
            </a:r>
            <a:r>
              <a:rPr lang="en-GB" altLang="ja-JP" sz="1800" u="sng">
                <a:hlinkClick r:id="rId3"/>
              </a:rPr>
              <a:t>https://www.youtube.com/watch?v=KZovau4G3FY</a:t>
            </a:r>
            <a:endParaRPr lang="en-GB" altLang="ja-JP" sz="1800" u="sng"/>
          </a:p>
          <a:p>
            <a:pPr>
              <a:spcBef>
                <a:spcPct val="0"/>
              </a:spcBef>
            </a:pPr>
            <a:r>
              <a:rPr lang="en-US" altLang="ja-JP" sz="1800"/>
              <a:t>Save the Children has recently established a school for the Syrian refugee community in War City in the Kurdistan Regional Governorate of Iraq where there is a high number of Syrian refugees. The school is currently teaching 514 children.</a:t>
            </a:r>
            <a:endParaRPr lang="en-GB" altLang="ja-JP" sz="1800" u="sng"/>
          </a:p>
          <a:p>
            <a:endParaRPr lang="en-GB" altLang="en-US"/>
          </a:p>
        </p:txBody>
      </p:sp>
      <p:sp>
        <p:nvSpPr>
          <p:cNvPr id="62468" name="Slide Number Placeholder 3">
            <a:extLst>
              <a:ext uri="{FF2B5EF4-FFF2-40B4-BE49-F238E27FC236}">
                <a16:creationId xmlns:a16="http://schemas.microsoft.com/office/drawing/2014/main" id="{D4EB1A61-89FF-56D9-DA26-6CE24A8A1D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149A198-E3F5-4F8E-8C04-1891CEA5D99A}" type="slidenum">
              <a:rPr lang="en-US" altLang="en-US"/>
              <a:pPr/>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D868543-5D57-A25D-96FD-855791D08A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9E2A0A7-9633-9C87-7C96-7A23E3416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5364" name="Slide Number Placeholder 3">
            <a:extLst>
              <a:ext uri="{FF2B5EF4-FFF2-40B4-BE49-F238E27FC236}">
                <a16:creationId xmlns:a16="http://schemas.microsoft.com/office/drawing/2014/main" id="{A2161878-D435-1A42-0435-10FABEA86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AD691B67-0A53-4579-B537-4D9116F92B8D}" type="slidenum">
              <a:rPr lang="en-GB" altLang="en-US">
                <a:solidFill>
                  <a:srgbClr val="000000"/>
                </a:solidFill>
              </a:rPr>
              <a:pPr defTabSz="914400"/>
              <a:t>2</a:t>
            </a:fld>
            <a:endParaRPr lang="en-GB"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A32E958-9EEE-E82B-8D19-507FFE9BCC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FBFFC45-73C8-72E5-3572-4A60364852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a:t>Credit: All in School: The Global Initiative on Out-of-School Children</a:t>
            </a:r>
          </a:p>
          <a:p>
            <a:pPr>
              <a:spcBef>
                <a:spcPct val="0"/>
              </a:spcBef>
            </a:pPr>
            <a:r>
              <a:rPr lang="en-US" altLang="en-US" sz="1800"/>
              <a:t>Source: </a:t>
            </a:r>
            <a:r>
              <a:rPr lang="en-US" altLang="ja-JP" u="sng">
                <a:hlinkClick r:id="rId3"/>
              </a:rPr>
              <a:t>http://allinschool.org/wp-content/uploads/2015/04/OutofSchoolChild-English-lg.png</a:t>
            </a:r>
            <a:r>
              <a:rPr lang="en-US" altLang="ja-JP" u="sng"/>
              <a:t> </a:t>
            </a:r>
            <a:endParaRPr lang="en-US" altLang="en-US" sz="1800"/>
          </a:p>
          <a:p>
            <a:endParaRPr lang="en-GB" altLang="en-US"/>
          </a:p>
        </p:txBody>
      </p:sp>
      <p:sp>
        <p:nvSpPr>
          <p:cNvPr id="17412" name="Slide Number Placeholder 3">
            <a:extLst>
              <a:ext uri="{FF2B5EF4-FFF2-40B4-BE49-F238E27FC236}">
                <a16:creationId xmlns:a16="http://schemas.microsoft.com/office/drawing/2014/main" id="{20BA3AC5-ADA8-F020-21A9-52BFFFC6E1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96744064-C3D6-408B-B47E-FEDCF8A65840}" type="slidenum">
              <a:rPr lang="en-GB" altLang="en-US">
                <a:solidFill>
                  <a:srgbClr val="000000"/>
                </a:solidFill>
              </a:rPr>
              <a:pPr defTabSz="914400"/>
              <a:t>3</a:t>
            </a:fld>
            <a:endParaRPr lang="en-GB"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FE1025D-CA56-9B48-9950-369163F770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BD03E14-B460-B4E1-44AC-8981F62A20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800"/>
              <a:t>Video credit: UNICEF: </a:t>
            </a:r>
            <a:r>
              <a:rPr lang="en-US" altLang="ja-JP" sz="1800"/>
              <a:t>You Know Me - who is not in school and why in MENA </a:t>
            </a:r>
            <a:endParaRPr lang="en-GB" altLang="en-US" sz="1800"/>
          </a:p>
          <a:p>
            <a:pPr eaLnBrk="1" hangingPunct="1">
              <a:spcBef>
                <a:spcPct val="0"/>
              </a:spcBef>
            </a:pPr>
            <a:r>
              <a:rPr lang="en-GB" altLang="en-US" sz="1800"/>
              <a:t>Source: </a:t>
            </a:r>
            <a:r>
              <a:rPr lang="en-GB" altLang="ja-JP" sz="1800" u="sng">
                <a:hlinkClick r:id="rId3"/>
              </a:rPr>
              <a:t>https://www.youtube.com/watch?v=ZceIZk1tKxs</a:t>
            </a:r>
            <a:r>
              <a:rPr lang="en-GB" altLang="ja-JP" sz="1800" u="sng"/>
              <a:t> </a:t>
            </a:r>
            <a:endParaRPr kumimoji="1" lang="ja-JP" altLang="en-US" sz="1800"/>
          </a:p>
          <a:p>
            <a:endParaRPr lang="en-GB" altLang="en-US"/>
          </a:p>
        </p:txBody>
      </p:sp>
      <p:sp>
        <p:nvSpPr>
          <p:cNvPr id="19460" name="Slide Number Placeholder 3">
            <a:extLst>
              <a:ext uri="{FF2B5EF4-FFF2-40B4-BE49-F238E27FC236}">
                <a16:creationId xmlns:a16="http://schemas.microsoft.com/office/drawing/2014/main" id="{6DE8F821-5919-2ACE-FD1D-E4F0CCD71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08F220F3-4A14-41B5-819B-2D3C26316685}" type="slidenum">
              <a:rPr lang="en-GB" altLang="en-US">
                <a:solidFill>
                  <a:srgbClr val="000000"/>
                </a:solidFill>
              </a:rPr>
              <a:pPr defTabSz="914400"/>
              <a:t>4</a:t>
            </a:fld>
            <a:endParaRPr lang="en-GB"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7657F93-31B6-F55A-19AE-9BFF98679F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70A02E0-D479-6BBE-B027-A6DE221F80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z="1800"/>
              <a:t>Video credit: UNICEF: </a:t>
            </a:r>
            <a:r>
              <a:rPr lang="en-US" altLang="ja-JP" sz="1800"/>
              <a:t>You Know Me - who is not in school and why in MENA </a:t>
            </a:r>
            <a:endParaRPr lang="en-GB" altLang="en-US" sz="1800"/>
          </a:p>
          <a:p>
            <a:pPr eaLnBrk="1" hangingPunct="1">
              <a:spcBef>
                <a:spcPct val="0"/>
              </a:spcBef>
            </a:pPr>
            <a:r>
              <a:rPr lang="en-GB" altLang="en-US" sz="1800"/>
              <a:t>Source: </a:t>
            </a:r>
            <a:r>
              <a:rPr lang="en-GB" altLang="ja-JP" sz="1800" u="sng">
                <a:hlinkClick r:id="rId3"/>
              </a:rPr>
              <a:t>https://www.youtube.com/watch?v=ZceIZk1tKxs</a:t>
            </a:r>
            <a:r>
              <a:rPr lang="en-GB" altLang="ja-JP" sz="1800" u="sng"/>
              <a:t> </a:t>
            </a:r>
            <a:endParaRPr kumimoji="1" lang="ja-JP" altLang="en-US" sz="1800"/>
          </a:p>
          <a:p>
            <a:endParaRPr lang="en-GB" altLang="en-US"/>
          </a:p>
        </p:txBody>
      </p:sp>
      <p:sp>
        <p:nvSpPr>
          <p:cNvPr id="21508" name="Slide Number Placeholder 3">
            <a:extLst>
              <a:ext uri="{FF2B5EF4-FFF2-40B4-BE49-F238E27FC236}">
                <a16:creationId xmlns:a16="http://schemas.microsoft.com/office/drawing/2014/main" id="{354B2E07-A1D9-BEC0-B2FE-87A0E66DDB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4F9DAB58-E09C-4C30-8DB6-644411A23D7A}" type="slidenum">
              <a:rPr lang="en-GB" altLang="en-US">
                <a:solidFill>
                  <a:srgbClr val="000000"/>
                </a:solidFill>
              </a:rPr>
              <a:pPr defTabSz="914400"/>
              <a:t>5</a:t>
            </a:fld>
            <a:endParaRPr lang="en-GB"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33916D4-C5F3-8EBD-A0C5-299E03B44A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6A5EA0D-2E26-BC03-6833-C330C53491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3556" name="Slide Number Placeholder 3">
            <a:extLst>
              <a:ext uri="{FF2B5EF4-FFF2-40B4-BE49-F238E27FC236}">
                <a16:creationId xmlns:a16="http://schemas.microsoft.com/office/drawing/2014/main" id="{C8B17034-91EC-4436-FEE3-DDC91CC8D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0BE986F5-4A8B-4AE5-B194-395AA3A96B4D}" type="slidenum">
              <a:rPr lang="en-GB" altLang="en-US">
                <a:solidFill>
                  <a:srgbClr val="000000"/>
                </a:solidFill>
              </a:rPr>
              <a:pPr defTabSz="914400"/>
              <a:t>6</a:t>
            </a:fld>
            <a:endParaRPr lang="en-GB"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9B1573E-9566-CC29-6D38-5D851F2FAC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D2C2F7D-5786-7AE2-D4A8-C5520AE2B5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a:t>Credit: United Nations </a:t>
            </a:r>
          </a:p>
          <a:p>
            <a:pPr>
              <a:spcBef>
                <a:spcPct val="0"/>
              </a:spcBef>
            </a:pPr>
            <a:r>
              <a:rPr lang="en-US" altLang="en-US" sz="1800"/>
              <a:t>Source: </a:t>
            </a:r>
            <a:r>
              <a:rPr lang="en-US" altLang="ja-JP" u="sng"/>
              <a:t>http://www.globalgoals.org/#the-goals</a:t>
            </a:r>
            <a:endParaRPr lang="en-US" altLang="en-US" sz="1800"/>
          </a:p>
          <a:p>
            <a:endParaRPr lang="en-GB" altLang="en-US"/>
          </a:p>
        </p:txBody>
      </p:sp>
      <p:sp>
        <p:nvSpPr>
          <p:cNvPr id="25604" name="Slide Number Placeholder 3">
            <a:extLst>
              <a:ext uri="{FF2B5EF4-FFF2-40B4-BE49-F238E27FC236}">
                <a16:creationId xmlns:a16="http://schemas.microsoft.com/office/drawing/2014/main" id="{99860245-DAB4-841A-1095-1FC4B10F3A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8BA54E26-5726-4A1D-8E4F-031A6AD2378E}" type="slidenum">
              <a:rPr lang="en-GB" altLang="en-US">
                <a:solidFill>
                  <a:srgbClr val="000000"/>
                </a:solidFill>
              </a:rPr>
              <a:pPr defTabSz="914400"/>
              <a:t>7</a:t>
            </a:fld>
            <a:endParaRPr lang="en-GB"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C3D7698-2DFA-85A1-8CC5-1AB9124A9D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7106215-5BC9-6C70-051F-87B83A0481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a:t>Credit: UNESCO/World Education Forum</a:t>
            </a:r>
          </a:p>
          <a:p>
            <a:pPr>
              <a:spcBef>
                <a:spcPct val="0"/>
              </a:spcBef>
            </a:pPr>
            <a:r>
              <a:rPr lang="en-US" altLang="en-US" sz="1800"/>
              <a:t>Source: </a:t>
            </a:r>
            <a:r>
              <a:rPr lang="en-US" altLang="ja-JP" u="sng">
                <a:hlinkClick r:id="rId3"/>
              </a:rPr>
              <a:t>http://en.unesco.org/world-education-forum-2015/5-key-themes/quality-education</a:t>
            </a:r>
            <a:r>
              <a:rPr lang="en-US" altLang="ja-JP"/>
              <a:t>  </a:t>
            </a:r>
            <a:endParaRPr lang="en-US" altLang="en-US" sz="1800"/>
          </a:p>
          <a:p>
            <a:endParaRPr lang="en-GB" altLang="en-US"/>
          </a:p>
        </p:txBody>
      </p:sp>
      <p:sp>
        <p:nvSpPr>
          <p:cNvPr id="27652" name="Slide Number Placeholder 3">
            <a:extLst>
              <a:ext uri="{FF2B5EF4-FFF2-40B4-BE49-F238E27FC236}">
                <a16:creationId xmlns:a16="http://schemas.microsoft.com/office/drawing/2014/main" id="{09921938-6153-00AD-177F-CC666F0EB6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95733B49-354F-46E7-92DE-992B4C51EB68}" type="slidenum">
              <a:rPr lang="en-GB" altLang="en-US">
                <a:solidFill>
                  <a:srgbClr val="000000"/>
                </a:solidFill>
              </a:rPr>
              <a:pPr defTabSz="914400"/>
              <a:t>8</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3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19002F4E-8C36-73D2-E093-E05736DE164C}"/>
              </a:ext>
            </a:extLst>
          </p:cNvPr>
          <p:cNvSpPr>
            <a:spLocks noGrp="1"/>
          </p:cNvSpPr>
          <p:nvPr>
            <p:ph type="dt" sz="half" idx="10"/>
          </p:nvPr>
        </p:nvSpPr>
        <p:spPr/>
        <p:txBody>
          <a:bodyPr/>
          <a:lstStyle>
            <a:lvl1pPr>
              <a:defRPr/>
            </a:lvl1pPr>
          </a:lstStyle>
          <a:p>
            <a:pPr>
              <a:defRPr/>
            </a:pPr>
            <a:fld id="{8BDC4185-ADD1-4009-9CF0-0F4B4456811B}" type="datetimeFigureOut">
              <a:rPr lang="en-US"/>
              <a:pPr>
                <a:defRPr/>
              </a:pPr>
              <a:t>1/20/2023</a:t>
            </a:fld>
            <a:endParaRPr lang="en-US"/>
          </a:p>
        </p:txBody>
      </p:sp>
      <p:sp>
        <p:nvSpPr>
          <p:cNvPr id="6" name="Footer Placeholder 4">
            <a:extLst>
              <a:ext uri="{FF2B5EF4-FFF2-40B4-BE49-F238E27FC236}">
                <a16:creationId xmlns:a16="http://schemas.microsoft.com/office/drawing/2014/main" id="{6A4F68AE-4A6A-C081-5D96-9ACE290756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481EFC-3AF7-0197-1201-A54157952788}"/>
              </a:ext>
            </a:extLst>
          </p:cNvPr>
          <p:cNvSpPr>
            <a:spLocks noGrp="1"/>
          </p:cNvSpPr>
          <p:nvPr>
            <p:ph type="sldNum" sz="quarter" idx="12"/>
          </p:nvPr>
        </p:nvSpPr>
        <p:spPr/>
        <p:txBody>
          <a:bodyPr/>
          <a:lstStyle>
            <a:lvl1pPr>
              <a:defRPr/>
            </a:lvl1pPr>
          </a:lstStyle>
          <a:p>
            <a:pPr>
              <a:defRPr/>
            </a:pPr>
            <a:fld id="{18268111-1CD0-4BE0-9418-66416E75C122}" type="slidenum">
              <a:rPr lang="en-US" altLang="en-US"/>
              <a:pPr>
                <a:defRPr/>
              </a:pPr>
              <a:t>‹#›</a:t>
            </a:fld>
            <a:endParaRPr lang="en-US" altLang="en-US"/>
          </a:p>
        </p:txBody>
      </p:sp>
    </p:spTree>
    <p:extLst>
      <p:ext uri="{BB962C8B-B14F-4D97-AF65-F5344CB8AC3E}">
        <p14:creationId xmlns:p14="http://schemas.microsoft.com/office/powerpoint/2010/main" val="11961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BBFE9B-D774-6A81-6DFF-34A1D9AC8001}"/>
              </a:ext>
            </a:extLst>
          </p:cNvPr>
          <p:cNvSpPr>
            <a:spLocks noGrp="1"/>
          </p:cNvSpPr>
          <p:nvPr>
            <p:ph type="dt" sz="half" idx="10"/>
          </p:nvPr>
        </p:nvSpPr>
        <p:spPr/>
        <p:txBody>
          <a:bodyPr/>
          <a:lstStyle>
            <a:lvl1pPr>
              <a:defRPr/>
            </a:lvl1pPr>
          </a:lstStyle>
          <a:p>
            <a:pPr>
              <a:defRPr/>
            </a:pPr>
            <a:fld id="{26385CAE-BB22-4DFF-84B8-1539D89EA9D4}" type="datetimeFigureOut">
              <a:rPr lang="en-US"/>
              <a:pPr>
                <a:defRPr/>
              </a:pPr>
              <a:t>1/20/2023</a:t>
            </a:fld>
            <a:endParaRPr lang="en-US"/>
          </a:p>
        </p:txBody>
      </p:sp>
      <p:sp>
        <p:nvSpPr>
          <p:cNvPr id="5" name="Footer Placeholder 4">
            <a:extLst>
              <a:ext uri="{FF2B5EF4-FFF2-40B4-BE49-F238E27FC236}">
                <a16:creationId xmlns:a16="http://schemas.microsoft.com/office/drawing/2014/main" id="{22EE59ED-5EEF-5E8D-1479-428F0C102B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076EC8-E9DD-5A40-1E38-6B6FC0E76B7B}"/>
              </a:ext>
            </a:extLst>
          </p:cNvPr>
          <p:cNvSpPr>
            <a:spLocks noGrp="1"/>
          </p:cNvSpPr>
          <p:nvPr>
            <p:ph type="sldNum" sz="quarter" idx="12"/>
          </p:nvPr>
        </p:nvSpPr>
        <p:spPr/>
        <p:txBody>
          <a:bodyPr/>
          <a:lstStyle>
            <a:lvl1pPr>
              <a:defRPr/>
            </a:lvl1pPr>
          </a:lstStyle>
          <a:p>
            <a:pPr>
              <a:defRPr/>
            </a:pPr>
            <a:fld id="{3522E2F5-6693-4140-A22D-BA3402F21D42}" type="slidenum">
              <a:rPr lang="en-US" altLang="en-US"/>
              <a:pPr>
                <a:defRPr/>
              </a:pPr>
              <a:t>‹#›</a:t>
            </a:fld>
            <a:endParaRPr lang="en-US" altLang="en-US"/>
          </a:p>
        </p:txBody>
      </p:sp>
    </p:spTree>
    <p:extLst>
      <p:ext uri="{BB962C8B-B14F-4D97-AF65-F5344CB8AC3E}">
        <p14:creationId xmlns:p14="http://schemas.microsoft.com/office/powerpoint/2010/main" val="61933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6A7429-EA26-7242-5866-0666B90D79BF}"/>
              </a:ext>
            </a:extLst>
          </p:cNvPr>
          <p:cNvSpPr>
            <a:spLocks noGrp="1"/>
          </p:cNvSpPr>
          <p:nvPr>
            <p:ph type="dt" sz="half" idx="10"/>
          </p:nvPr>
        </p:nvSpPr>
        <p:spPr/>
        <p:txBody>
          <a:bodyPr/>
          <a:lstStyle>
            <a:lvl1pPr>
              <a:defRPr/>
            </a:lvl1pPr>
          </a:lstStyle>
          <a:p>
            <a:pPr>
              <a:defRPr/>
            </a:pPr>
            <a:fld id="{847B8793-DE77-4551-B4E9-2FF921134CF0}" type="datetimeFigureOut">
              <a:rPr lang="en-US"/>
              <a:pPr>
                <a:defRPr/>
              </a:pPr>
              <a:t>1/20/2023</a:t>
            </a:fld>
            <a:endParaRPr lang="en-US"/>
          </a:p>
        </p:txBody>
      </p:sp>
      <p:sp>
        <p:nvSpPr>
          <p:cNvPr id="5" name="Footer Placeholder 4">
            <a:extLst>
              <a:ext uri="{FF2B5EF4-FFF2-40B4-BE49-F238E27FC236}">
                <a16:creationId xmlns:a16="http://schemas.microsoft.com/office/drawing/2014/main" id="{2F0D327C-8E9A-6891-4A87-6E0F8C4890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F32AA3-6926-0240-EB55-7A0B1C7A8F0D}"/>
              </a:ext>
            </a:extLst>
          </p:cNvPr>
          <p:cNvSpPr>
            <a:spLocks noGrp="1"/>
          </p:cNvSpPr>
          <p:nvPr>
            <p:ph type="sldNum" sz="quarter" idx="12"/>
          </p:nvPr>
        </p:nvSpPr>
        <p:spPr/>
        <p:txBody>
          <a:bodyPr/>
          <a:lstStyle>
            <a:lvl1pPr>
              <a:defRPr/>
            </a:lvl1pPr>
          </a:lstStyle>
          <a:p>
            <a:pPr>
              <a:defRPr/>
            </a:pPr>
            <a:fld id="{9A4C29F5-B88F-496D-8FEB-BC87A685DFC0}" type="slidenum">
              <a:rPr lang="en-US" altLang="en-US"/>
              <a:pPr>
                <a:defRPr/>
              </a:pPr>
              <a:t>‹#›</a:t>
            </a:fld>
            <a:endParaRPr lang="en-US" altLang="en-US"/>
          </a:p>
        </p:txBody>
      </p:sp>
    </p:spTree>
    <p:extLst>
      <p:ext uri="{BB962C8B-B14F-4D97-AF65-F5344CB8AC3E}">
        <p14:creationId xmlns:p14="http://schemas.microsoft.com/office/powerpoint/2010/main" val="302232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4" name="British Council Logo">
            <a:extLst>
              <a:ext uri="{FF2B5EF4-FFF2-40B4-BE49-F238E27FC236}">
                <a16:creationId xmlns:a16="http://schemas.microsoft.com/office/drawing/2014/main" id="{58B3A6AF-A7AD-BA56-DD0A-704964CFCDA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503238"/>
            <a:ext cx="1095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Dividing Line" descr="&quot;&quot;">
            <a:extLst>
              <a:ext uri="{FF2B5EF4-FFF2-40B4-BE49-F238E27FC236}">
                <a16:creationId xmlns:a16="http://schemas.microsoft.com/office/drawing/2014/main" id="{ADEFF876-E18B-445D-04A7-9BCAE714A2ED}"/>
              </a:ext>
            </a:extLst>
          </p:cNvPr>
          <p:cNvCxnSpPr/>
          <p:nvPr userDrawn="1"/>
        </p:nvCxnSpPr>
        <p:spPr>
          <a:xfrm>
            <a:off x="485775" y="2232025"/>
            <a:ext cx="32385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p:nvPr>
        </p:nvSpPr>
        <p:spPr>
          <a:xfrm>
            <a:off x="486000" y="2340000"/>
            <a:ext cx="5157000" cy="1440000"/>
          </a:xfrm>
        </p:spPr>
        <p:txBody>
          <a:bodyPr/>
          <a:lstStyle>
            <a:lvl1pPr algn="l">
              <a:lnSpc>
                <a:spcPct val="100000"/>
              </a:lnSpc>
              <a:defRPr sz="3600">
                <a:solidFill>
                  <a:schemeClr val="tx1"/>
                </a:solidFill>
              </a:defRPr>
            </a:lvl1pPr>
          </a:lstStyle>
          <a:p>
            <a:r>
              <a:rPr lang="en-GB"/>
              <a:t>Click to edit Master title style</a:t>
            </a:r>
            <a:endParaRPr lang="en-US" dirty="0"/>
          </a:p>
        </p:txBody>
      </p:sp>
      <p:sp>
        <p:nvSpPr>
          <p:cNvPr id="3" name="Prog/Dept/Subject"/>
          <p:cNvSpPr>
            <a:spLocks noGrp="1"/>
          </p:cNvSpPr>
          <p:nvPr>
            <p:ph type="subTitle" idx="1"/>
          </p:nvPr>
        </p:nvSpPr>
        <p:spPr>
          <a:xfrm>
            <a:off x="486000" y="1728000"/>
            <a:ext cx="5157000" cy="360000"/>
          </a:xfrm>
        </p:spPr>
        <p:txBody>
          <a:bodyPr anchor="b" anchorCtr="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11" name="Date"/>
          <p:cNvSpPr>
            <a:spLocks noGrp="1"/>
          </p:cNvSpPr>
          <p:nvPr>
            <p:ph type="body" sz="quarter" idx="13"/>
          </p:nvPr>
        </p:nvSpPr>
        <p:spPr>
          <a:xfrm>
            <a:off x="486000" y="4608000"/>
            <a:ext cx="5157000" cy="252000"/>
          </a:xfrm>
        </p:spPr>
        <p:txBody>
          <a:bodyPr anchor="b" anchorCtr="0"/>
          <a:lstStyle>
            <a:lvl1pPr>
              <a:spcBef>
                <a:spcPts val="0"/>
              </a:spcBef>
              <a:defRPr sz="135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458137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4" name="British Council Logo">
            <a:extLst>
              <a:ext uri="{FF2B5EF4-FFF2-40B4-BE49-F238E27FC236}">
                <a16:creationId xmlns:a16="http://schemas.microsoft.com/office/drawing/2014/main" id="{124803D1-8978-5BBE-5424-373EC571F0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503238"/>
            <a:ext cx="1095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Dividing Line" descr="&quot;&quot;">
            <a:extLst>
              <a:ext uri="{FF2B5EF4-FFF2-40B4-BE49-F238E27FC236}">
                <a16:creationId xmlns:a16="http://schemas.microsoft.com/office/drawing/2014/main" id="{9D576A8D-F9BB-9767-F760-2202EFA09447}"/>
              </a:ext>
            </a:extLst>
          </p:cNvPr>
          <p:cNvCxnSpPr/>
          <p:nvPr userDrawn="1"/>
        </p:nvCxnSpPr>
        <p:spPr>
          <a:xfrm>
            <a:off x="485775" y="2592388"/>
            <a:ext cx="32385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ctrTitle"/>
          </p:nvPr>
        </p:nvSpPr>
        <p:spPr>
          <a:xfrm>
            <a:off x="486000" y="2700000"/>
            <a:ext cx="5157000" cy="1440000"/>
          </a:xfrm>
        </p:spPr>
        <p:txBody>
          <a:bodyPr/>
          <a:lstStyle>
            <a:lvl1pPr algn="l">
              <a:lnSpc>
                <a:spcPct val="100000"/>
              </a:lnSpc>
              <a:defRPr sz="3600">
                <a:solidFill>
                  <a:schemeClr val="tx1"/>
                </a:solidFill>
              </a:defRPr>
            </a:lvl1pPr>
          </a:lstStyle>
          <a:p>
            <a:r>
              <a:rPr lang="en-GB" noProof="0"/>
              <a:t>Click to edit Master title style</a:t>
            </a:r>
            <a:endParaRPr lang="en-US" dirty="0"/>
          </a:p>
        </p:txBody>
      </p:sp>
      <p:sp>
        <p:nvSpPr>
          <p:cNvPr id="3" name="Prog/Dept/Subject"/>
          <p:cNvSpPr>
            <a:spLocks noGrp="1"/>
          </p:cNvSpPr>
          <p:nvPr>
            <p:ph type="subTitle" idx="1"/>
          </p:nvPr>
        </p:nvSpPr>
        <p:spPr>
          <a:xfrm>
            <a:off x="486000" y="1728000"/>
            <a:ext cx="5157000" cy="720000"/>
          </a:xfrm>
        </p:spPr>
        <p:txBody>
          <a:bodyPr anchor="b" anchorCtr="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US" dirty="0"/>
          </a:p>
        </p:txBody>
      </p:sp>
      <p:sp>
        <p:nvSpPr>
          <p:cNvPr id="11" name="Date"/>
          <p:cNvSpPr>
            <a:spLocks noGrp="1"/>
          </p:cNvSpPr>
          <p:nvPr>
            <p:ph type="body" sz="quarter" idx="13"/>
          </p:nvPr>
        </p:nvSpPr>
        <p:spPr>
          <a:xfrm>
            <a:off x="486000" y="4608000"/>
            <a:ext cx="5157000" cy="252000"/>
          </a:xfrm>
        </p:spPr>
        <p:txBody>
          <a:bodyPr anchor="b" anchorCtr="0"/>
          <a:lstStyle>
            <a:lvl1pPr>
              <a:spcBef>
                <a:spcPts val="0"/>
              </a:spcBef>
              <a:defRPr sz="135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181398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3" name="British Council Logo">
            <a:extLst>
              <a:ext uri="{FF2B5EF4-FFF2-40B4-BE49-F238E27FC236}">
                <a16:creationId xmlns:a16="http://schemas.microsoft.com/office/drawing/2014/main" id="{52D171C7-D61C-F5F6-892F-3B1B29E351BE}"/>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503238"/>
            <a:ext cx="1095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cNvSpPr>
            <a:spLocks noGrp="1"/>
          </p:cNvSpPr>
          <p:nvPr>
            <p:ph type="ctrTitle"/>
          </p:nvPr>
        </p:nvSpPr>
        <p:spPr>
          <a:xfrm>
            <a:off x="486000" y="1728000"/>
            <a:ext cx="5157000" cy="1440000"/>
          </a:xfrm>
        </p:spPr>
        <p:txBody>
          <a:bodyPr/>
          <a:lstStyle>
            <a:lvl1pPr algn="l">
              <a:lnSpc>
                <a:spcPct val="100000"/>
              </a:lnSpc>
              <a:defRPr sz="3600">
                <a:solidFill>
                  <a:schemeClr val="tx1"/>
                </a:solidFill>
              </a:defRPr>
            </a:lvl1pPr>
          </a:lstStyle>
          <a:p>
            <a:r>
              <a:rPr lang="en-GB"/>
              <a:t>Click to edit Master title style</a:t>
            </a:r>
            <a:endParaRPr lang="en-US" dirty="0"/>
          </a:p>
        </p:txBody>
      </p:sp>
      <p:sp>
        <p:nvSpPr>
          <p:cNvPr id="11" name="Date"/>
          <p:cNvSpPr>
            <a:spLocks noGrp="1"/>
          </p:cNvSpPr>
          <p:nvPr>
            <p:ph type="body" sz="quarter" idx="13"/>
          </p:nvPr>
        </p:nvSpPr>
        <p:spPr>
          <a:xfrm>
            <a:off x="486000" y="4608000"/>
            <a:ext cx="5157000" cy="252000"/>
          </a:xfrm>
        </p:spPr>
        <p:txBody>
          <a:bodyPr anchor="b" anchorCtr="0"/>
          <a:lstStyle>
            <a:lvl1pPr>
              <a:spcBef>
                <a:spcPts val="0"/>
              </a:spcBef>
              <a:defRPr sz="135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4982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Slide Number" descr="&quot;&quot;">
            <a:extLst>
              <a:ext uri="{FF2B5EF4-FFF2-40B4-BE49-F238E27FC236}">
                <a16:creationId xmlns:a16="http://schemas.microsoft.com/office/drawing/2014/main" id="{F4B56F0A-CD98-BA54-D3DD-419A945BDD70}"/>
              </a:ext>
            </a:extLst>
          </p:cNvPr>
          <p:cNvSpPr>
            <a:spLocks noGrp="1"/>
          </p:cNvSpPr>
          <p:nvPr>
            <p:ph type="sldNum" sz="quarter" idx="10"/>
          </p:nvPr>
        </p:nvSpPr>
        <p:spPr/>
        <p:txBody>
          <a:bodyPr/>
          <a:lstStyle>
            <a:lvl1pPr>
              <a:defRPr/>
            </a:lvl1pPr>
          </a:lstStyle>
          <a:p>
            <a:pPr>
              <a:defRPr/>
            </a:pPr>
            <a:fld id="{AC29DD3B-9897-489D-BA75-200DB1BE520F}" type="slidenum">
              <a:rPr lang="en-GB"/>
              <a:pPr>
                <a:defRPr/>
              </a:pPr>
              <a:t>‹#›</a:t>
            </a:fld>
            <a:endParaRPr lang="en-GB"/>
          </a:p>
        </p:txBody>
      </p:sp>
    </p:spTree>
    <p:extLst>
      <p:ext uri="{BB962C8B-B14F-4D97-AF65-F5344CB8AC3E}">
        <p14:creationId xmlns:p14="http://schemas.microsoft.com/office/powerpoint/2010/main" val="291235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86000" y="504000"/>
            <a:ext cx="8208000" cy="792000"/>
          </a:xfrm>
        </p:spPr>
        <p:txBody>
          <a:bodyPr/>
          <a:lstStyle/>
          <a:p>
            <a:r>
              <a:rPr lang="en-GB" noProof="0" dirty="0"/>
              <a:t>Click</a:t>
            </a:r>
            <a:r>
              <a:rPr lang="en-US" dirty="0"/>
              <a:t> to edit Master title style</a:t>
            </a:r>
          </a:p>
        </p:txBody>
      </p:sp>
      <p:sp>
        <p:nvSpPr>
          <p:cNvPr id="3" name="Text"/>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descr="&quot;&quot;">
            <a:extLst>
              <a:ext uri="{FF2B5EF4-FFF2-40B4-BE49-F238E27FC236}">
                <a16:creationId xmlns:a16="http://schemas.microsoft.com/office/drawing/2014/main" id="{515DAF21-D852-321A-F0A3-97DED2239C90}"/>
              </a:ext>
            </a:extLst>
          </p:cNvPr>
          <p:cNvSpPr>
            <a:spLocks noGrp="1"/>
          </p:cNvSpPr>
          <p:nvPr>
            <p:ph type="sldNum" sz="quarter" idx="10"/>
          </p:nvPr>
        </p:nvSpPr>
        <p:spPr/>
        <p:txBody>
          <a:bodyPr/>
          <a:lstStyle>
            <a:lvl1pPr>
              <a:defRPr/>
            </a:lvl1pPr>
          </a:lstStyle>
          <a:p>
            <a:pPr>
              <a:defRPr/>
            </a:pPr>
            <a:fld id="{52F0C91E-EC2B-4636-B07E-3D3BC4E2A940}" type="slidenum">
              <a:rPr lang="en-GB"/>
              <a:pPr>
                <a:defRPr/>
              </a:pPr>
              <a:t>‹#›</a:t>
            </a:fld>
            <a:endParaRPr lang="en-GB"/>
          </a:p>
        </p:txBody>
      </p:sp>
    </p:spTree>
    <p:extLst>
      <p:ext uri="{BB962C8B-B14F-4D97-AF65-F5344CB8AC3E}">
        <p14:creationId xmlns:p14="http://schemas.microsoft.com/office/powerpoint/2010/main" val="324210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486000" y="504000"/>
            <a:ext cx="8208000" cy="792000"/>
          </a:xfrm>
        </p:spPr>
        <p:txBody>
          <a:bodyPr/>
          <a:lstStyle/>
          <a:p>
            <a:r>
              <a:rPr lang="en-GB" noProof="0" dirty="0"/>
              <a:t>Click to edit Master title style</a:t>
            </a:r>
          </a:p>
        </p:txBody>
      </p:sp>
      <p:sp>
        <p:nvSpPr>
          <p:cNvPr id="3" name="Text 1"/>
          <p:cNvSpPr>
            <a:spLocks noGrp="1"/>
          </p:cNvSpPr>
          <p:nvPr>
            <p:ph sz="half" idx="1"/>
          </p:nvPr>
        </p:nvSpPr>
        <p:spPr>
          <a:xfrm>
            <a:off x="486000" y="1512000"/>
            <a:ext cx="3996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4698000" y="1512000"/>
            <a:ext cx="3996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5" name="Slide Number" descr="&quot;&quot;">
            <a:extLst>
              <a:ext uri="{FF2B5EF4-FFF2-40B4-BE49-F238E27FC236}">
                <a16:creationId xmlns:a16="http://schemas.microsoft.com/office/drawing/2014/main" id="{45159829-0C6D-20C2-0D82-BAB6B17EE63A}"/>
              </a:ext>
            </a:extLst>
          </p:cNvPr>
          <p:cNvSpPr>
            <a:spLocks noGrp="1"/>
          </p:cNvSpPr>
          <p:nvPr>
            <p:ph type="sldNum" sz="quarter" idx="10"/>
          </p:nvPr>
        </p:nvSpPr>
        <p:spPr/>
        <p:txBody>
          <a:bodyPr/>
          <a:lstStyle>
            <a:lvl1pPr>
              <a:defRPr/>
            </a:lvl1pPr>
          </a:lstStyle>
          <a:p>
            <a:pPr>
              <a:defRPr/>
            </a:pPr>
            <a:fld id="{1D8F6774-19F7-4E2C-9755-14CE5E7D324C}" type="slidenum">
              <a:rPr lang="en-GB"/>
              <a:pPr>
                <a:defRPr/>
              </a:pPr>
              <a:t>‹#›</a:t>
            </a:fld>
            <a:endParaRPr lang="en-GB"/>
          </a:p>
        </p:txBody>
      </p:sp>
    </p:spTree>
    <p:extLst>
      <p:ext uri="{BB962C8B-B14F-4D97-AF65-F5344CB8AC3E}">
        <p14:creationId xmlns:p14="http://schemas.microsoft.com/office/powerpoint/2010/main" val="3078158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486000" y="504000"/>
            <a:ext cx="8208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486000" y="1512000"/>
            <a:ext cx="3996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cNvSpPr>
            <a:spLocks noGrp="1"/>
          </p:cNvSpPr>
          <p:nvPr>
            <p:ph type="pic" sz="quarter" idx="13"/>
          </p:nvPr>
        </p:nvSpPr>
        <p:spPr>
          <a:xfrm>
            <a:off x="4698000" y="1512002"/>
            <a:ext cx="3996000" cy="4500563"/>
          </a:xfrm>
        </p:spPr>
        <p:txBody>
          <a:bodyPr/>
          <a:lstStyle/>
          <a:p>
            <a:pPr lvl="0"/>
            <a:endParaRPr lang="en-GB" noProof="0"/>
          </a:p>
        </p:txBody>
      </p:sp>
      <p:sp>
        <p:nvSpPr>
          <p:cNvPr id="4" name="Slide Number" descr="&quot;&quot;">
            <a:extLst>
              <a:ext uri="{FF2B5EF4-FFF2-40B4-BE49-F238E27FC236}">
                <a16:creationId xmlns:a16="http://schemas.microsoft.com/office/drawing/2014/main" id="{5DC8FCD8-6AB2-ABF7-6810-9C392CB71594}"/>
              </a:ext>
            </a:extLst>
          </p:cNvPr>
          <p:cNvSpPr>
            <a:spLocks noGrp="1"/>
          </p:cNvSpPr>
          <p:nvPr>
            <p:ph type="sldNum" sz="quarter" idx="14"/>
          </p:nvPr>
        </p:nvSpPr>
        <p:spPr/>
        <p:txBody>
          <a:bodyPr/>
          <a:lstStyle>
            <a:lvl1pPr>
              <a:defRPr/>
            </a:lvl1pPr>
          </a:lstStyle>
          <a:p>
            <a:pPr>
              <a:defRPr/>
            </a:pPr>
            <a:fld id="{B2F05E30-0427-4888-A3CF-28F0CC059453}" type="slidenum">
              <a:rPr lang="en-GB"/>
              <a:pPr>
                <a:defRPr/>
              </a:pPr>
              <a:t>‹#›</a:t>
            </a:fld>
            <a:endParaRPr lang="en-GB"/>
          </a:p>
        </p:txBody>
      </p:sp>
    </p:spTree>
    <p:extLst>
      <p:ext uri="{BB962C8B-B14F-4D97-AF65-F5344CB8AC3E}">
        <p14:creationId xmlns:p14="http://schemas.microsoft.com/office/powerpoint/2010/main" val="338173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537965-5E2B-D937-B12D-8E11102B003E}"/>
              </a:ext>
            </a:extLst>
          </p:cNvPr>
          <p:cNvSpPr>
            <a:spLocks noGrp="1"/>
          </p:cNvSpPr>
          <p:nvPr>
            <p:ph type="dt" sz="half" idx="10"/>
          </p:nvPr>
        </p:nvSpPr>
        <p:spPr/>
        <p:txBody>
          <a:bodyPr/>
          <a:lstStyle>
            <a:lvl1pPr>
              <a:defRPr/>
            </a:lvl1pPr>
          </a:lstStyle>
          <a:p>
            <a:pPr>
              <a:defRPr/>
            </a:pPr>
            <a:fld id="{C4F20E5D-7AA7-48A4-9DB9-F3B1768823E9}" type="datetimeFigureOut">
              <a:rPr lang="en-US"/>
              <a:pPr>
                <a:defRPr/>
              </a:pPr>
              <a:t>1/20/2023</a:t>
            </a:fld>
            <a:endParaRPr lang="en-US"/>
          </a:p>
        </p:txBody>
      </p:sp>
      <p:sp>
        <p:nvSpPr>
          <p:cNvPr id="5" name="Footer Placeholder 4">
            <a:extLst>
              <a:ext uri="{FF2B5EF4-FFF2-40B4-BE49-F238E27FC236}">
                <a16:creationId xmlns:a16="http://schemas.microsoft.com/office/drawing/2014/main" id="{FEC7C59A-500D-F448-7ACC-79B02FAEC4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D06AE4-33E7-EF0F-D774-687E4C89B15B}"/>
              </a:ext>
            </a:extLst>
          </p:cNvPr>
          <p:cNvSpPr>
            <a:spLocks noGrp="1"/>
          </p:cNvSpPr>
          <p:nvPr>
            <p:ph type="sldNum" sz="quarter" idx="12"/>
          </p:nvPr>
        </p:nvSpPr>
        <p:spPr/>
        <p:txBody>
          <a:bodyPr/>
          <a:lstStyle>
            <a:lvl1pPr>
              <a:defRPr/>
            </a:lvl1pPr>
          </a:lstStyle>
          <a:p>
            <a:pPr>
              <a:defRPr/>
            </a:pPr>
            <a:fld id="{73E5ABA4-F5E7-493F-B8DC-EE362603AD5C}" type="slidenum">
              <a:rPr lang="en-US" altLang="en-US"/>
              <a:pPr>
                <a:defRPr/>
              </a:pPr>
              <a:t>‹#›</a:t>
            </a:fld>
            <a:endParaRPr lang="en-US" altLang="en-US"/>
          </a:p>
        </p:txBody>
      </p:sp>
    </p:spTree>
    <p:extLst>
      <p:ext uri="{BB962C8B-B14F-4D97-AF65-F5344CB8AC3E}">
        <p14:creationId xmlns:p14="http://schemas.microsoft.com/office/powerpoint/2010/main" val="1340082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486000" y="504000"/>
            <a:ext cx="8208000" cy="792000"/>
          </a:xfrm>
        </p:spPr>
        <p:txBody>
          <a:bodyPr/>
          <a:lstStyle/>
          <a:p>
            <a:r>
              <a:rPr lang="en-US" dirty="0"/>
              <a:t>Click to edit Master title style</a:t>
            </a:r>
          </a:p>
        </p:txBody>
      </p:sp>
      <p:sp>
        <p:nvSpPr>
          <p:cNvPr id="8" name="Picture"/>
          <p:cNvSpPr>
            <a:spLocks noGrp="1"/>
          </p:cNvSpPr>
          <p:nvPr>
            <p:ph type="pic" sz="quarter" idx="13"/>
          </p:nvPr>
        </p:nvSpPr>
        <p:spPr>
          <a:xfrm>
            <a:off x="486000" y="1511999"/>
            <a:ext cx="3996000" cy="4500000"/>
          </a:xfrm>
        </p:spPr>
        <p:txBody>
          <a:bodyPr/>
          <a:lstStyle/>
          <a:p>
            <a:pPr lvl="0"/>
            <a:endParaRPr lang="en-GB" noProof="0"/>
          </a:p>
        </p:txBody>
      </p:sp>
      <p:sp>
        <p:nvSpPr>
          <p:cNvPr id="4" name="Text"/>
          <p:cNvSpPr>
            <a:spLocks noGrp="1"/>
          </p:cNvSpPr>
          <p:nvPr>
            <p:ph sz="half" idx="2"/>
          </p:nvPr>
        </p:nvSpPr>
        <p:spPr>
          <a:xfrm>
            <a:off x="4698000" y="1512000"/>
            <a:ext cx="3996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3" name="Slide Number" descr="&quot;&quot;">
            <a:extLst>
              <a:ext uri="{FF2B5EF4-FFF2-40B4-BE49-F238E27FC236}">
                <a16:creationId xmlns:a16="http://schemas.microsoft.com/office/drawing/2014/main" id="{3DF3AD41-9169-E8CB-08EA-8A87B20342B4}"/>
              </a:ext>
            </a:extLst>
          </p:cNvPr>
          <p:cNvSpPr>
            <a:spLocks noGrp="1"/>
          </p:cNvSpPr>
          <p:nvPr>
            <p:ph type="sldNum" sz="quarter" idx="14"/>
          </p:nvPr>
        </p:nvSpPr>
        <p:spPr/>
        <p:txBody>
          <a:bodyPr/>
          <a:lstStyle>
            <a:lvl1pPr>
              <a:defRPr/>
            </a:lvl1pPr>
          </a:lstStyle>
          <a:p>
            <a:pPr>
              <a:defRPr/>
            </a:pPr>
            <a:fld id="{7FBE4EFA-83FA-40C0-B6DB-A060A8EE502D}" type="slidenum">
              <a:rPr lang="en-GB"/>
              <a:pPr>
                <a:defRPr/>
              </a:pPr>
              <a:t>‹#›</a:t>
            </a:fld>
            <a:endParaRPr lang="en-GB"/>
          </a:p>
        </p:txBody>
      </p:sp>
    </p:spTree>
    <p:extLst>
      <p:ext uri="{BB962C8B-B14F-4D97-AF65-F5344CB8AC3E}">
        <p14:creationId xmlns:p14="http://schemas.microsoft.com/office/powerpoint/2010/main" val="341069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descr="&quot;&quot;">
            <a:extLst>
              <a:ext uri="{FF2B5EF4-FFF2-40B4-BE49-F238E27FC236}">
                <a16:creationId xmlns:a16="http://schemas.microsoft.com/office/drawing/2014/main" id="{239C82F6-E989-D406-998D-D92B7C118282}"/>
              </a:ext>
            </a:extLst>
          </p:cNvPr>
          <p:cNvSpPr>
            <a:spLocks noGrp="1"/>
          </p:cNvSpPr>
          <p:nvPr>
            <p:ph type="sldNum" sz="quarter" idx="10"/>
          </p:nvPr>
        </p:nvSpPr>
        <p:spPr/>
        <p:txBody>
          <a:bodyPr/>
          <a:lstStyle>
            <a:lvl1pPr>
              <a:defRPr/>
            </a:lvl1pPr>
          </a:lstStyle>
          <a:p>
            <a:pPr>
              <a:defRPr/>
            </a:pPr>
            <a:fld id="{99D3B498-7C1C-4E4F-8B5D-F90FC6973AC0}" type="slidenum">
              <a:rPr lang="en-GB"/>
              <a:pPr>
                <a:defRPr/>
              </a:pPr>
              <a:t>‹#›</a:t>
            </a:fld>
            <a:endParaRPr lang="en-GB"/>
          </a:p>
        </p:txBody>
      </p:sp>
    </p:spTree>
    <p:extLst>
      <p:ext uri="{BB962C8B-B14F-4D97-AF65-F5344CB8AC3E}">
        <p14:creationId xmlns:p14="http://schemas.microsoft.com/office/powerpoint/2010/main" val="1830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6B3233-4162-F581-0616-DA5AEC866109}"/>
              </a:ext>
            </a:extLst>
          </p:cNvPr>
          <p:cNvSpPr>
            <a:spLocks noGrp="1"/>
          </p:cNvSpPr>
          <p:nvPr>
            <p:ph type="dt" sz="half" idx="10"/>
          </p:nvPr>
        </p:nvSpPr>
        <p:spPr/>
        <p:txBody>
          <a:bodyPr/>
          <a:lstStyle>
            <a:lvl1pPr>
              <a:defRPr/>
            </a:lvl1pPr>
          </a:lstStyle>
          <a:p>
            <a:pPr>
              <a:defRPr/>
            </a:pPr>
            <a:fld id="{265CCA34-9BA0-428A-97FF-DCE747845EDE}" type="datetimeFigureOut">
              <a:rPr lang="en-US"/>
              <a:pPr>
                <a:defRPr/>
              </a:pPr>
              <a:t>1/20/2023</a:t>
            </a:fld>
            <a:endParaRPr lang="en-US"/>
          </a:p>
        </p:txBody>
      </p:sp>
      <p:sp>
        <p:nvSpPr>
          <p:cNvPr id="5" name="Footer Placeholder 4">
            <a:extLst>
              <a:ext uri="{FF2B5EF4-FFF2-40B4-BE49-F238E27FC236}">
                <a16:creationId xmlns:a16="http://schemas.microsoft.com/office/drawing/2014/main" id="{4AA383E2-7075-6171-F6ED-15ABE14021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6A603C-D637-1DA4-DCF7-57EC8D7C9578}"/>
              </a:ext>
            </a:extLst>
          </p:cNvPr>
          <p:cNvSpPr>
            <a:spLocks noGrp="1"/>
          </p:cNvSpPr>
          <p:nvPr>
            <p:ph type="sldNum" sz="quarter" idx="12"/>
          </p:nvPr>
        </p:nvSpPr>
        <p:spPr/>
        <p:txBody>
          <a:bodyPr/>
          <a:lstStyle>
            <a:lvl1pPr>
              <a:defRPr/>
            </a:lvl1pPr>
          </a:lstStyle>
          <a:p>
            <a:pPr>
              <a:defRPr/>
            </a:pPr>
            <a:fld id="{F66E8339-EA4E-47B5-87EC-31735AB8F0A5}" type="slidenum">
              <a:rPr lang="en-US" altLang="en-US"/>
              <a:pPr>
                <a:defRPr/>
              </a:pPr>
              <a:t>‹#›</a:t>
            </a:fld>
            <a:endParaRPr lang="en-US" altLang="en-US"/>
          </a:p>
        </p:txBody>
      </p:sp>
    </p:spTree>
    <p:extLst>
      <p:ext uri="{BB962C8B-B14F-4D97-AF65-F5344CB8AC3E}">
        <p14:creationId xmlns:p14="http://schemas.microsoft.com/office/powerpoint/2010/main" val="323759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887490-25FB-B6DA-B1FF-6969760E8113}"/>
              </a:ext>
            </a:extLst>
          </p:cNvPr>
          <p:cNvSpPr>
            <a:spLocks noGrp="1"/>
          </p:cNvSpPr>
          <p:nvPr>
            <p:ph type="dt" sz="half" idx="10"/>
          </p:nvPr>
        </p:nvSpPr>
        <p:spPr/>
        <p:txBody>
          <a:bodyPr/>
          <a:lstStyle>
            <a:lvl1pPr>
              <a:defRPr/>
            </a:lvl1pPr>
          </a:lstStyle>
          <a:p>
            <a:pPr>
              <a:defRPr/>
            </a:pPr>
            <a:fld id="{F9C88A46-EBFE-41BB-942B-26233558D714}" type="datetimeFigureOut">
              <a:rPr lang="en-US"/>
              <a:pPr>
                <a:defRPr/>
              </a:pPr>
              <a:t>1/20/2023</a:t>
            </a:fld>
            <a:endParaRPr lang="en-US"/>
          </a:p>
        </p:txBody>
      </p:sp>
      <p:sp>
        <p:nvSpPr>
          <p:cNvPr id="5" name="Footer Placeholder 4">
            <a:extLst>
              <a:ext uri="{FF2B5EF4-FFF2-40B4-BE49-F238E27FC236}">
                <a16:creationId xmlns:a16="http://schemas.microsoft.com/office/drawing/2014/main" id="{15C38B9B-E244-B6FC-3698-1FCE66B75D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2C192-BF9F-3661-4E27-2ED0BC3CEF21}"/>
              </a:ext>
            </a:extLst>
          </p:cNvPr>
          <p:cNvSpPr>
            <a:spLocks noGrp="1"/>
          </p:cNvSpPr>
          <p:nvPr>
            <p:ph type="sldNum" sz="quarter" idx="12"/>
          </p:nvPr>
        </p:nvSpPr>
        <p:spPr/>
        <p:txBody>
          <a:bodyPr/>
          <a:lstStyle>
            <a:lvl1pPr>
              <a:defRPr/>
            </a:lvl1pPr>
          </a:lstStyle>
          <a:p>
            <a:pPr>
              <a:defRPr/>
            </a:pPr>
            <a:fld id="{9B85720D-9FD3-4600-8C9D-8C348ECC4483}" type="slidenum">
              <a:rPr lang="en-US" altLang="en-US"/>
              <a:pPr>
                <a:defRPr/>
              </a:pPr>
              <a:t>‹#›</a:t>
            </a:fld>
            <a:endParaRPr lang="en-US" altLang="en-US"/>
          </a:p>
        </p:txBody>
      </p:sp>
    </p:spTree>
    <p:extLst>
      <p:ext uri="{BB962C8B-B14F-4D97-AF65-F5344CB8AC3E}">
        <p14:creationId xmlns:p14="http://schemas.microsoft.com/office/powerpoint/2010/main" val="228409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F8F691B1-2D29-D924-7FE0-DF63DCEBC466}"/>
              </a:ext>
            </a:extLst>
          </p:cNvPr>
          <p:cNvSpPr>
            <a:spLocks noGrp="1"/>
          </p:cNvSpPr>
          <p:nvPr>
            <p:ph type="dt" sz="half" idx="10"/>
          </p:nvPr>
        </p:nvSpPr>
        <p:spPr/>
        <p:txBody>
          <a:bodyPr/>
          <a:lstStyle>
            <a:lvl1pPr>
              <a:defRPr/>
            </a:lvl1pPr>
          </a:lstStyle>
          <a:p>
            <a:pPr>
              <a:defRPr/>
            </a:pPr>
            <a:fld id="{725248EC-4567-44DA-9D99-07572C591411}" type="datetimeFigureOut">
              <a:rPr lang="en-US"/>
              <a:pPr>
                <a:defRPr/>
              </a:pPr>
              <a:t>1/20/2023</a:t>
            </a:fld>
            <a:endParaRPr lang="en-US"/>
          </a:p>
        </p:txBody>
      </p:sp>
      <p:sp>
        <p:nvSpPr>
          <p:cNvPr id="6" name="Footer Placeholder 4">
            <a:extLst>
              <a:ext uri="{FF2B5EF4-FFF2-40B4-BE49-F238E27FC236}">
                <a16:creationId xmlns:a16="http://schemas.microsoft.com/office/drawing/2014/main" id="{4BE23C04-4CE2-963A-9DAF-18B15C02F1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25D583-4703-C61B-3CBD-6C418032054E}"/>
              </a:ext>
            </a:extLst>
          </p:cNvPr>
          <p:cNvSpPr>
            <a:spLocks noGrp="1"/>
          </p:cNvSpPr>
          <p:nvPr>
            <p:ph type="sldNum" sz="quarter" idx="12"/>
          </p:nvPr>
        </p:nvSpPr>
        <p:spPr/>
        <p:txBody>
          <a:bodyPr/>
          <a:lstStyle>
            <a:lvl1pPr>
              <a:defRPr/>
            </a:lvl1pPr>
          </a:lstStyle>
          <a:p>
            <a:pPr>
              <a:defRPr/>
            </a:pPr>
            <a:fld id="{859286C1-96ED-4B91-8DD6-AA5738BD32E6}" type="slidenum">
              <a:rPr lang="en-US" altLang="en-US"/>
              <a:pPr>
                <a:defRPr/>
              </a:pPr>
              <a:t>‹#›</a:t>
            </a:fld>
            <a:endParaRPr lang="en-US" altLang="en-US"/>
          </a:p>
        </p:txBody>
      </p:sp>
    </p:spTree>
    <p:extLst>
      <p:ext uri="{BB962C8B-B14F-4D97-AF65-F5344CB8AC3E}">
        <p14:creationId xmlns:p14="http://schemas.microsoft.com/office/powerpoint/2010/main" val="242497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252C96BF-7AB9-5A98-CDB4-6237666056C0}"/>
              </a:ext>
            </a:extLst>
          </p:cNvPr>
          <p:cNvSpPr>
            <a:spLocks noGrp="1"/>
          </p:cNvSpPr>
          <p:nvPr>
            <p:ph type="dt" sz="half" idx="10"/>
          </p:nvPr>
        </p:nvSpPr>
        <p:spPr/>
        <p:txBody>
          <a:bodyPr/>
          <a:lstStyle>
            <a:lvl1pPr>
              <a:defRPr/>
            </a:lvl1pPr>
          </a:lstStyle>
          <a:p>
            <a:pPr>
              <a:defRPr/>
            </a:pPr>
            <a:fld id="{D52FC678-9CD9-4461-A514-1D373A10E81B}" type="datetimeFigureOut">
              <a:rPr lang="en-US"/>
              <a:pPr>
                <a:defRPr/>
              </a:pPr>
              <a:t>1/20/2023</a:t>
            </a:fld>
            <a:endParaRPr lang="en-US"/>
          </a:p>
        </p:txBody>
      </p:sp>
      <p:sp>
        <p:nvSpPr>
          <p:cNvPr id="8" name="Footer Placeholder 4">
            <a:extLst>
              <a:ext uri="{FF2B5EF4-FFF2-40B4-BE49-F238E27FC236}">
                <a16:creationId xmlns:a16="http://schemas.microsoft.com/office/drawing/2014/main" id="{297164E0-5894-5D70-BB06-C37C61F0A5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E51DDF0-2CC8-ABDE-CAAD-8BE06190F13B}"/>
              </a:ext>
            </a:extLst>
          </p:cNvPr>
          <p:cNvSpPr>
            <a:spLocks noGrp="1"/>
          </p:cNvSpPr>
          <p:nvPr>
            <p:ph type="sldNum" sz="quarter" idx="12"/>
          </p:nvPr>
        </p:nvSpPr>
        <p:spPr/>
        <p:txBody>
          <a:bodyPr/>
          <a:lstStyle>
            <a:lvl1pPr>
              <a:defRPr/>
            </a:lvl1pPr>
          </a:lstStyle>
          <a:p>
            <a:pPr>
              <a:defRPr/>
            </a:pPr>
            <a:fld id="{DFC37CB4-3E27-4C54-AB3E-8C445D3F5AB4}" type="slidenum">
              <a:rPr lang="en-US" altLang="en-US"/>
              <a:pPr>
                <a:defRPr/>
              </a:pPr>
              <a:t>‹#›</a:t>
            </a:fld>
            <a:endParaRPr lang="en-US" altLang="en-US"/>
          </a:p>
        </p:txBody>
      </p:sp>
    </p:spTree>
    <p:extLst>
      <p:ext uri="{BB962C8B-B14F-4D97-AF65-F5344CB8AC3E}">
        <p14:creationId xmlns:p14="http://schemas.microsoft.com/office/powerpoint/2010/main" val="147838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C51DE98-2412-8D08-235D-B657C5942C38}"/>
              </a:ext>
            </a:extLst>
          </p:cNvPr>
          <p:cNvSpPr>
            <a:spLocks noGrp="1"/>
          </p:cNvSpPr>
          <p:nvPr>
            <p:ph type="dt" sz="half" idx="10"/>
          </p:nvPr>
        </p:nvSpPr>
        <p:spPr/>
        <p:txBody>
          <a:bodyPr/>
          <a:lstStyle>
            <a:lvl1pPr>
              <a:defRPr/>
            </a:lvl1pPr>
          </a:lstStyle>
          <a:p>
            <a:pPr>
              <a:defRPr/>
            </a:pPr>
            <a:fld id="{0B94D6A9-51A4-4EEF-8F58-E529F8230ABD}" type="datetimeFigureOut">
              <a:rPr lang="en-US"/>
              <a:pPr>
                <a:defRPr/>
              </a:pPr>
              <a:t>1/20/2023</a:t>
            </a:fld>
            <a:endParaRPr lang="en-US"/>
          </a:p>
        </p:txBody>
      </p:sp>
      <p:sp>
        <p:nvSpPr>
          <p:cNvPr id="4" name="Footer Placeholder 4">
            <a:extLst>
              <a:ext uri="{FF2B5EF4-FFF2-40B4-BE49-F238E27FC236}">
                <a16:creationId xmlns:a16="http://schemas.microsoft.com/office/drawing/2014/main" id="{B391DC8F-3967-84E1-2913-C7DA8198C1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B3AB4F3-025C-D6F9-6215-9B5E2AB773A6}"/>
              </a:ext>
            </a:extLst>
          </p:cNvPr>
          <p:cNvSpPr>
            <a:spLocks noGrp="1"/>
          </p:cNvSpPr>
          <p:nvPr>
            <p:ph type="sldNum" sz="quarter" idx="12"/>
          </p:nvPr>
        </p:nvSpPr>
        <p:spPr/>
        <p:txBody>
          <a:bodyPr/>
          <a:lstStyle>
            <a:lvl1pPr>
              <a:defRPr/>
            </a:lvl1pPr>
          </a:lstStyle>
          <a:p>
            <a:pPr>
              <a:defRPr/>
            </a:pPr>
            <a:fld id="{5BE693FF-57FE-4004-AE32-C11A2B9917A6}" type="slidenum">
              <a:rPr lang="en-US" altLang="en-US"/>
              <a:pPr>
                <a:defRPr/>
              </a:pPr>
              <a:t>‹#›</a:t>
            </a:fld>
            <a:endParaRPr lang="en-US" altLang="en-US"/>
          </a:p>
        </p:txBody>
      </p:sp>
    </p:spTree>
    <p:extLst>
      <p:ext uri="{BB962C8B-B14F-4D97-AF65-F5344CB8AC3E}">
        <p14:creationId xmlns:p14="http://schemas.microsoft.com/office/powerpoint/2010/main" val="94022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2DBA60-5780-5FFD-D961-4CA9E6A110C3}"/>
              </a:ext>
            </a:extLst>
          </p:cNvPr>
          <p:cNvSpPr>
            <a:spLocks noGrp="1"/>
          </p:cNvSpPr>
          <p:nvPr>
            <p:ph type="dt" sz="half" idx="10"/>
          </p:nvPr>
        </p:nvSpPr>
        <p:spPr/>
        <p:txBody>
          <a:bodyPr/>
          <a:lstStyle>
            <a:lvl1pPr>
              <a:defRPr/>
            </a:lvl1pPr>
          </a:lstStyle>
          <a:p>
            <a:pPr>
              <a:defRPr/>
            </a:pPr>
            <a:fld id="{7CE899BF-48C6-4300-A0F7-013A5D69E640}" type="datetimeFigureOut">
              <a:rPr lang="en-US"/>
              <a:pPr>
                <a:defRPr/>
              </a:pPr>
              <a:t>1/20/2023</a:t>
            </a:fld>
            <a:endParaRPr lang="en-US"/>
          </a:p>
        </p:txBody>
      </p:sp>
      <p:sp>
        <p:nvSpPr>
          <p:cNvPr id="3" name="Footer Placeholder 4">
            <a:extLst>
              <a:ext uri="{FF2B5EF4-FFF2-40B4-BE49-F238E27FC236}">
                <a16:creationId xmlns:a16="http://schemas.microsoft.com/office/drawing/2014/main" id="{974C3907-3D5D-5616-D514-0CA7DFBB7C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24D629-7010-8843-F552-2891BA328B17}"/>
              </a:ext>
            </a:extLst>
          </p:cNvPr>
          <p:cNvSpPr>
            <a:spLocks noGrp="1"/>
          </p:cNvSpPr>
          <p:nvPr>
            <p:ph type="sldNum" sz="quarter" idx="12"/>
          </p:nvPr>
        </p:nvSpPr>
        <p:spPr/>
        <p:txBody>
          <a:bodyPr/>
          <a:lstStyle>
            <a:lvl1pPr>
              <a:defRPr/>
            </a:lvl1pPr>
          </a:lstStyle>
          <a:p>
            <a:pPr>
              <a:defRPr/>
            </a:pPr>
            <a:fld id="{E82A905C-3A57-4B29-BA14-E4604032AFFD}" type="slidenum">
              <a:rPr lang="en-US" altLang="en-US"/>
              <a:pPr>
                <a:defRPr/>
              </a:pPr>
              <a:t>‹#›</a:t>
            </a:fld>
            <a:endParaRPr lang="en-US" altLang="en-US"/>
          </a:p>
        </p:txBody>
      </p:sp>
    </p:spTree>
    <p:extLst>
      <p:ext uri="{BB962C8B-B14F-4D97-AF65-F5344CB8AC3E}">
        <p14:creationId xmlns:p14="http://schemas.microsoft.com/office/powerpoint/2010/main" val="189653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6CB37600-F518-2905-65B3-EA59C295C696}"/>
              </a:ext>
            </a:extLst>
          </p:cNvPr>
          <p:cNvSpPr>
            <a:spLocks noGrp="1"/>
          </p:cNvSpPr>
          <p:nvPr>
            <p:ph type="dt" sz="half" idx="10"/>
          </p:nvPr>
        </p:nvSpPr>
        <p:spPr/>
        <p:txBody>
          <a:bodyPr/>
          <a:lstStyle>
            <a:lvl1pPr>
              <a:defRPr/>
            </a:lvl1pPr>
          </a:lstStyle>
          <a:p>
            <a:pPr>
              <a:defRPr/>
            </a:pPr>
            <a:fld id="{000DC981-1629-4700-8534-DC3B7B145D71}" type="datetimeFigureOut">
              <a:rPr lang="en-US"/>
              <a:pPr>
                <a:defRPr/>
              </a:pPr>
              <a:t>1/20/2023</a:t>
            </a:fld>
            <a:endParaRPr lang="en-US"/>
          </a:p>
        </p:txBody>
      </p:sp>
      <p:sp>
        <p:nvSpPr>
          <p:cNvPr id="6" name="Footer Placeholder 4">
            <a:extLst>
              <a:ext uri="{FF2B5EF4-FFF2-40B4-BE49-F238E27FC236}">
                <a16:creationId xmlns:a16="http://schemas.microsoft.com/office/drawing/2014/main" id="{7E45B11D-0F06-1D84-8CD0-15D85D4F23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794FAB-4A82-5AF1-B36F-D1F2CC06FA99}"/>
              </a:ext>
            </a:extLst>
          </p:cNvPr>
          <p:cNvSpPr>
            <a:spLocks noGrp="1"/>
          </p:cNvSpPr>
          <p:nvPr>
            <p:ph type="sldNum" sz="quarter" idx="12"/>
          </p:nvPr>
        </p:nvSpPr>
        <p:spPr/>
        <p:txBody>
          <a:bodyPr/>
          <a:lstStyle>
            <a:lvl1pPr>
              <a:defRPr/>
            </a:lvl1pPr>
          </a:lstStyle>
          <a:p>
            <a:pPr>
              <a:defRPr/>
            </a:pPr>
            <a:fld id="{A92DC286-2FB1-447A-BA70-FF2643721162}" type="slidenum">
              <a:rPr lang="en-US" altLang="en-US"/>
              <a:pPr>
                <a:defRPr/>
              </a:pPr>
              <a:t>‹#›</a:t>
            </a:fld>
            <a:endParaRPr lang="en-US" altLang="en-US"/>
          </a:p>
        </p:txBody>
      </p:sp>
    </p:spTree>
    <p:extLst>
      <p:ext uri="{BB962C8B-B14F-4D97-AF65-F5344CB8AC3E}">
        <p14:creationId xmlns:p14="http://schemas.microsoft.com/office/powerpoint/2010/main" val="3580374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ECD535-45A3-9B46-3945-F86CF782E406}"/>
              </a:ext>
            </a:extLst>
          </p:cNvPr>
          <p:cNvSpPr/>
          <p:nvPr userDrawn="1"/>
        </p:nvSpPr>
        <p:spPr>
          <a:xfrm>
            <a:off x="0" y="0"/>
            <a:ext cx="9163050" cy="6858000"/>
          </a:xfrm>
          <a:prstGeom prst="rect">
            <a:avLst/>
          </a:prstGeom>
          <a:solidFill>
            <a:srgbClr val="15BEF0"/>
          </a:solidFill>
          <a:ln w="0">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endParaRPr lang="en-US"/>
          </a:p>
        </p:txBody>
      </p:sp>
      <p:pic>
        <p:nvPicPr>
          <p:cNvPr id="1027" name="Picture 14">
            <a:extLst>
              <a:ext uri="{FF2B5EF4-FFF2-40B4-BE49-F238E27FC236}">
                <a16:creationId xmlns:a16="http://schemas.microsoft.com/office/drawing/2014/main" id="{2FA9FFBE-8A36-5541-6D38-AC6C5272B1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63050" cy="686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l" defTabSz="457200" rtl="0" eaLnBrk="0" fontAlgn="base" hangingPunct="0">
        <a:spcBef>
          <a:spcPct val="0"/>
        </a:spcBef>
        <a:spcAft>
          <a:spcPct val="0"/>
        </a:spcAft>
        <a:defRPr sz="2800" kern="1200">
          <a:solidFill>
            <a:schemeClr val="tx1"/>
          </a:solidFill>
          <a:latin typeface="Arial"/>
          <a:ea typeface="ＭＳ Ｐゴシック" panose="020B0600070205080204" pitchFamily="34" charset="-128"/>
          <a:cs typeface="ＭＳ Ｐゴシック" pitchFamily="-105" charset="-128"/>
        </a:defRPr>
      </a:lvl1pPr>
      <a:lvl2pPr algn="l" defTabSz="457200" rtl="0" eaLnBrk="0" fontAlgn="base" hangingPunct="0">
        <a:spcBef>
          <a:spcPct val="0"/>
        </a:spcBef>
        <a:spcAft>
          <a:spcPct val="0"/>
        </a:spcAft>
        <a:defRPr sz="2800">
          <a:solidFill>
            <a:schemeClr val="tx1"/>
          </a:solidFill>
          <a:latin typeface="Arial" pitchFamily="-105" charset="0"/>
          <a:ea typeface="ＭＳ Ｐゴシック" panose="020B0600070205080204" pitchFamily="34" charset="-128"/>
          <a:cs typeface="ＭＳ Ｐゴシック" pitchFamily="-105" charset="-128"/>
        </a:defRPr>
      </a:lvl2pPr>
      <a:lvl3pPr algn="l" defTabSz="457200" rtl="0" eaLnBrk="0" fontAlgn="base" hangingPunct="0">
        <a:spcBef>
          <a:spcPct val="0"/>
        </a:spcBef>
        <a:spcAft>
          <a:spcPct val="0"/>
        </a:spcAft>
        <a:defRPr sz="2800">
          <a:solidFill>
            <a:schemeClr val="tx1"/>
          </a:solidFill>
          <a:latin typeface="Arial" pitchFamily="-105" charset="0"/>
          <a:ea typeface="ＭＳ Ｐゴシック" panose="020B0600070205080204" pitchFamily="34" charset="-128"/>
          <a:cs typeface="ＭＳ Ｐゴシック" pitchFamily="-105" charset="-128"/>
        </a:defRPr>
      </a:lvl3pPr>
      <a:lvl4pPr algn="l" defTabSz="457200" rtl="0" eaLnBrk="0" fontAlgn="base" hangingPunct="0">
        <a:spcBef>
          <a:spcPct val="0"/>
        </a:spcBef>
        <a:spcAft>
          <a:spcPct val="0"/>
        </a:spcAft>
        <a:defRPr sz="2800">
          <a:solidFill>
            <a:schemeClr val="tx1"/>
          </a:solidFill>
          <a:latin typeface="Arial" pitchFamily="-105" charset="0"/>
          <a:ea typeface="ＭＳ Ｐゴシック" panose="020B0600070205080204" pitchFamily="34" charset="-128"/>
          <a:cs typeface="ＭＳ Ｐゴシック" pitchFamily="-105" charset="-128"/>
        </a:defRPr>
      </a:lvl4pPr>
      <a:lvl5pPr algn="l" defTabSz="457200" rtl="0" eaLnBrk="0" fontAlgn="base" hangingPunct="0">
        <a:spcBef>
          <a:spcPct val="0"/>
        </a:spcBef>
        <a:spcAft>
          <a:spcPct val="0"/>
        </a:spcAft>
        <a:defRPr sz="2800">
          <a:solidFill>
            <a:schemeClr val="tx1"/>
          </a:solidFill>
          <a:latin typeface="Arial" pitchFamily="-105" charset="0"/>
          <a:ea typeface="ＭＳ Ｐゴシック" panose="020B0600070205080204" pitchFamily="34" charset="-128"/>
          <a:cs typeface="ＭＳ Ｐゴシック" pitchFamily="-105" charset="-128"/>
        </a:defRPr>
      </a:lvl5pPr>
      <a:lvl6pPr marL="457200" algn="l" defTabSz="457200" rtl="0" fontAlgn="base">
        <a:spcBef>
          <a:spcPct val="0"/>
        </a:spcBef>
        <a:spcAft>
          <a:spcPct val="0"/>
        </a:spcAft>
        <a:defRPr sz="2800">
          <a:solidFill>
            <a:schemeClr val="tx1"/>
          </a:solidFill>
          <a:latin typeface="Arial"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2800">
          <a:solidFill>
            <a:schemeClr val="tx1"/>
          </a:solidFill>
          <a:latin typeface="Arial"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2800">
          <a:solidFill>
            <a:schemeClr val="tx1"/>
          </a:solidFill>
          <a:latin typeface="Arial"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2800">
          <a:solidFill>
            <a:schemeClr val="tx1"/>
          </a:solidFill>
          <a:latin typeface="Arial" pitchFamily="-105" charset="0"/>
          <a:ea typeface="ＭＳ Ｐゴシック" pitchFamily="-105" charset="-128"/>
          <a:cs typeface="ＭＳ Ｐゴシック" pitchFamily="-105" charset="-128"/>
        </a:defRPr>
      </a:lvl9pPr>
    </p:titleStyle>
    <p:bodyStyle>
      <a:lvl1pPr marL="342900" indent="-685800" algn="l" defTabSz="457200" rtl="0" eaLnBrk="0" fontAlgn="base" hangingPunct="0">
        <a:lnSpc>
          <a:spcPts val="2200"/>
        </a:lnSpc>
        <a:spcBef>
          <a:spcPct val="20000"/>
        </a:spcBef>
        <a:spcAft>
          <a:spcPct val="0"/>
        </a:spcAft>
        <a:defRPr sz="2000" kern="1200">
          <a:solidFill>
            <a:schemeClr val="tx1"/>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82544A-DBCD-75AA-A3C6-E03D43CFE67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1E283A74-A3E3-D5CF-21CF-D4AE7A2CEFD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254CFDE-9176-4511-4DB3-BF5BD582C4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ea typeface="MS PGothic" panose="020B0600070205080204" pitchFamily="34" charset="-128"/>
              </a:defRPr>
            </a:lvl1pPr>
          </a:lstStyle>
          <a:p>
            <a:pPr>
              <a:defRPr/>
            </a:pPr>
            <a:fld id="{C575E729-F0D0-4F89-A4A9-5A0EDEA06DE3}" type="datetimeFigureOut">
              <a:rPr lang="en-US"/>
              <a:pPr>
                <a:defRPr/>
              </a:pPr>
              <a:t>1/20/2023</a:t>
            </a:fld>
            <a:endParaRPr lang="en-US"/>
          </a:p>
        </p:txBody>
      </p:sp>
      <p:sp>
        <p:nvSpPr>
          <p:cNvPr id="5" name="Footer Placeholder 4">
            <a:extLst>
              <a:ext uri="{FF2B5EF4-FFF2-40B4-BE49-F238E27FC236}">
                <a16:creationId xmlns:a16="http://schemas.microsoft.com/office/drawing/2014/main" id="{A9C7007A-2F7C-FB5D-A789-F689C2C85A2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A3CE831-066D-662D-7226-F60937CBD9C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2782738F-FBAC-4133-97E2-14987DDDB61E}" type="slidenum">
              <a:rPr lang="en-US" altLang="en-US"/>
              <a:pPr>
                <a:defRPr/>
              </a:pPr>
              <a:t>‹#›</a:t>
            </a:fld>
            <a:endParaRPr lang="en-US" altLang="en-US"/>
          </a:p>
        </p:txBody>
      </p:sp>
      <p:sp>
        <p:nvSpPr>
          <p:cNvPr id="7" name="Title 1">
            <a:extLst>
              <a:ext uri="{FF2B5EF4-FFF2-40B4-BE49-F238E27FC236}">
                <a16:creationId xmlns:a16="http://schemas.microsoft.com/office/drawing/2014/main" id="{E4FDD8AE-D3EA-6B10-7119-8C6E05AF1291}"/>
              </a:ext>
            </a:extLst>
          </p:cNvPr>
          <p:cNvSpPr txBox="1">
            <a:spLocks/>
          </p:cNvSpPr>
          <p:nvPr userDrawn="1"/>
        </p:nvSpPr>
        <p:spPr>
          <a:xfrm>
            <a:off x="261938" y="6300788"/>
            <a:ext cx="4414837" cy="274637"/>
          </a:xfrm>
          <a:prstGeom prst="rect">
            <a:avLst/>
          </a:prstGeom>
        </p:spPr>
        <p:txBody>
          <a:bodyPr lIns="68580" tIns="34290" rIns="68580" bIns="3429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350"/>
              </a:spcBef>
              <a:spcAft>
                <a:spcPts val="15000"/>
              </a:spcAft>
              <a:defRPr/>
            </a:pPr>
            <a:r>
              <a:rPr lang="en-GB" sz="1125" dirty="0" err="1">
                <a:solidFill>
                  <a:srgbClr val="7716BD"/>
                </a:solidFill>
                <a:latin typeface="Arial" panose="020B0604020202020204" pitchFamily="34" charset="0"/>
                <a:cs typeface="Arial" panose="020B0604020202020204" pitchFamily="34" charset="0"/>
              </a:rPr>
              <a:t>www.britishcouncil.org</a:t>
            </a:r>
            <a:r>
              <a:rPr lang="en-GB" sz="1125" dirty="0">
                <a:solidFill>
                  <a:srgbClr val="7716BD"/>
                </a:solidFill>
                <a:latin typeface="Arial" panose="020B0604020202020204" pitchFamily="34" charset="0"/>
                <a:cs typeface="Arial" panose="020B0604020202020204" pitchFamily="34" charset="0"/>
              </a:rPr>
              <a:t>/</a:t>
            </a:r>
            <a:r>
              <a:rPr lang="en-GB" sz="1125" dirty="0" err="1">
                <a:solidFill>
                  <a:srgbClr val="7716BD"/>
                </a:solidFill>
                <a:latin typeface="Arial" panose="020B0604020202020204" pitchFamily="34" charset="0"/>
                <a:cs typeface="Arial" panose="020B0604020202020204" pitchFamily="34" charset="0"/>
              </a:rPr>
              <a:t>connectingclassrooms</a:t>
            </a:r>
            <a:br>
              <a:rPr lang="en-GB" sz="1125" dirty="0">
                <a:solidFill>
                  <a:srgbClr val="7716BD"/>
                </a:solidFill>
                <a:latin typeface="Arial" panose="020B0604020202020204" pitchFamily="34" charset="0"/>
                <a:cs typeface="Arial" panose="020B0604020202020204" pitchFamily="34" charset="0"/>
              </a:rPr>
            </a:br>
            <a:br>
              <a:rPr lang="en-GB" sz="1125" dirty="0">
                <a:latin typeface="Arial" panose="020B0604020202020204" pitchFamily="34" charset="0"/>
                <a:cs typeface="Arial" panose="020B0604020202020204" pitchFamily="34" charset="0"/>
              </a:rPr>
            </a:br>
            <a:br>
              <a:rPr lang="en-GB" sz="1125" dirty="0">
                <a:latin typeface="Arial" panose="020B0604020202020204" pitchFamily="34" charset="0"/>
                <a:cs typeface="Arial" panose="020B0604020202020204" pitchFamily="34" charset="0"/>
              </a:rPr>
            </a:br>
            <a:endParaRPr lang="en-GB" sz="1125"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57FE0BE-D923-B439-7023-F62D3C05637D}"/>
              </a:ext>
            </a:extLst>
          </p:cNvPr>
          <p:cNvSpPr>
            <a:spLocks noGrp="1"/>
          </p:cNvSpPr>
          <p:nvPr>
            <p:ph type="title"/>
          </p:nvPr>
        </p:nvSpPr>
        <p:spPr>
          <a:xfrm>
            <a:off x="485775" y="503238"/>
            <a:ext cx="8208963" cy="792162"/>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a:extLst>
              <a:ext uri="{FF2B5EF4-FFF2-40B4-BE49-F238E27FC236}">
                <a16:creationId xmlns:a16="http://schemas.microsoft.com/office/drawing/2014/main" id="{D0285FDD-2F2B-9E9E-35AD-48E4C8B35D55}"/>
              </a:ext>
            </a:extLst>
          </p:cNvPr>
          <p:cNvSpPr>
            <a:spLocks noGrp="1"/>
          </p:cNvSpPr>
          <p:nvPr>
            <p:ph type="body" idx="1"/>
          </p:nvPr>
        </p:nvSpPr>
        <p:spPr>
          <a:xfrm>
            <a:off x="485775" y="1728788"/>
            <a:ext cx="5157788" cy="309562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descr="&quot;&quot;">
            <a:extLst>
              <a:ext uri="{FF2B5EF4-FFF2-40B4-BE49-F238E27FC236}">
                <a16:creationId xmlns:a16="http://schemas.microsoft.com/office/drawing/2014/main" id="{95BF9810-8BB5-4089-7B2E-6E5CE3665B07}"/>
              </a:ext>
            </a:extLst>
          </p:cNvPr>
          <p:cNvSpPr txBox="1"/>
          <p:nvPr userDrawn="1"/>
        </p:nvSpPr>
        <p:spPr>
          <a:xfrm>
            <a:off x="485775" y="6191250"/>
            <a:ext cx="5157788" cy="180975"/>
          </a:xfrm>
          <a:prstGeom prst="rect">
            <a:avLst/>
          </a:prstGeom>
        </p:spPr>
        <p:txBody>
          <a:bodyPr lIns="0" tIns="0" rIns="0" bIns="0" anchor="b"/>
          <a:lstStyle>
            <a:defPPr>
              <a:defRPr lang="en-US"/>
            </a:defPPr>
            <a:lvl1pPr>
              <a:defRPr sz="1200" b="1">
                <a:solidFill>
                  <a:schemeClr val="bg2"/>
                </a:solidFill>
              </a:defRPr>
            </a:lvl1pPr>
          </a:lstStyle>
          <a:p>
            <a:pPr>
              <a:defRPr/>
            </a:pPr>
            <a:r>
              <a:rPr lang="en-GB" sz="900"/>
              <a:t>www.britishcouncil.org</a:t>
            </a:r>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Lst>
  <p:hf hdr="0" dt="0"/>
  <p:txStyles>
    <p:titleStyle>
      <a:lvl1pPr algn="l" defTabSz="685800" rtl="0" fontAlgn="base">
        <a:lnSpc>
          <a:spcPts val="2475"/>
        </a:lnSpc>
        <a:spcBef>
          <a:spcPct val="0"/>
        </a:spcBef>
        <a:spcAft>
          <a:spcPct val="0"/>
        </a:spcAft>
        <a:defRPr sz="2200" kern="1200">
          <a:solidFill>
            <a:schemeClr val="bg2"/>
          </a:solidFill>
          <a:latin typeface="British Council Sans Headline" panose="020B0504020202020204" pitchFamily="34" charset="0"/>
          <a:ea typeface="+mj-ea"/>
          <a:cs typeface="British Council Sans Headline" panose="020B0504020202020204" pitchFamily="34" charset="0"/>
        </a:defRPr>
      </a:lvl1pPr>
      <a:lvl2pPr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2pPr>
      <a:lvl3pPr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3pPr>
      <a:lvl4pPr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4pPr>
      <a:lvl5pPr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5pPr>
      <a:lvl6pPr marL="457200"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6pPr>
      <a:lvl7pPr marL="914400"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7pPr>
      <a:lvl8pPr marL="1371600"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8pPr>
      <a:lvl9pPr marL="1828800" algn="l" defTabSz="685800" rtl="0" fontAlgn="base">
        <a:lnSpc>
          <a:spcPts val="2475"/>
        </a:lnSpc>
        <a:spcBef>
          <a:spcPct val="0"/>
        </a:spcBef>
        <a:spcAft>
          <a:spcPct val="0"/>
        </a:spcAft>
        <a:defRPr sz="2200">
          <a:solidFill>
            <a:schemeClr val="bg2"/>
          </a:solidFill>
          <a:latin typeface="British Council Sans Headline" charset="0"/>
          <a:cs typeface="British Council Sans Headline" charset="0"/>
        </a:defRPr>
      </a:lvl9pPr>
    </p:titleStyle>
    <p:bodyStyle>
      <a:lvl1pPr algn="l" defTabSz="685800" rtl="0" fontAlgn="base">
        <a:spcBef>
          <a:spcPts val="450"/>
        </a:spcBef>
        <a:spcAft>
          <a:spcPts val="450"/>
        </a:spcAft>
        <a:buFont typeface="Arial" panose="020B0604020202020204" pitchFamily="34" charset="0"/>
        <a:defRPr sz="1600" b="1" kern="1200">
          <a:solidFill>
            <a:schemeClr val="tx1"/>
          </a:solidFill>
          <a:latin typeface="+mn-lt"/>
          <a:ea typeface="+mn-ea"/>
          <a:cs typeface="+mn-cs"/>
        </a:defRPr>
      </a:lvl1pPr>
      <a:lvl2pPr algn="l" defTabSz="685800" rtl="0" fontAlgn="base">
        <a:spcBef>
          <a:spcPts val="225"/>
        </a:spcBef>
        <a:spcAft>
          <a:spcPts val="450"/>
        </a:spcAft>
        <a:buFont typeface="Arial" panose="020B0604020202020204" pitchFamily="34" charset="0"/>
        <a:defRPr sz="1500" b="1" kern="1200">
          <a:solidFill>
            <a:schemeClr val="tx1"/>
          </a:solidFill>
          <a:latin typeface="+mn-lt"/>
          <a:ea typeface="+mn-ea"/>
          <a:cs typeface="+mn-cs"/>
        </a:defRPr>
      </a:lvl2pPr>
      <a:lvl3pPr algn="l" defTabSz="685800" rtl="0" fontAlgn="base">
        <a:spcBef>
          <a:spcPct val="0"/>
        </a:spcBef>
        <a:spcAft>
          <a:spcPts val="450"/>
        </a:spcAft>
        <a:buFont typeface="Arial" panose="020B0604020202020204" pitchFamily="34" charset="0"/>
        <a:defRPr sz="1300" kern="1200">
          <a:solidFill>
            <a:schemeClr val="tx1"/>
          </a:solidFill>
          <a:latin typeface="+mn-lt"/>
          <a:ea typeface="+mn-ea"/>
          <a:cs typeface="+mn-cs"/>
        </a:defRPr>
      </a:lvl3pPr>
      <a:lvl4pPr marL="134938" indent="-134938" algn="l" defTabSz="685800" rtl="0" fontAlgn="base">
        <a:spcBef>
          <a:spcPct val="0"/>
        </a:spcBef>
        <a:spcAft>
          <a:spcPts val="450"/>
        </a:spcAft>
        <a:buClr>
          <a:schemeClr val="accent1"/>
        </a:buClr>
        <a:buFont typeface="Arial" panose="020B0604020202020204" pitchFamily="34" charset="0"/>
        <a:buChar char="•"/>
        <a:defRPr sz="1300" kern="1200">
          <a:solidFill>
            <a:schemeClr val="tx1"/>
          </a:solidFill>
          <a:latin typeface="+mn-lt"/>
          <a:ea typeface="+mn-ea"/>
          <a:cs typeface="+mn-cs"/>
        </a:defRPr>
      </a:lvl4pPr>
      <a:lvl5pPr marL="269875" indent="-134938" algn="l" defTabSz="685800" rtl="0" fontAlgn="base">
        <a:spcBef>
          <a:spcPct val="0"/>
        </a:spcBef>
        <a:spcAft>
          <a:spcPts val="450"/>
        </a:spcAft>
        <a:buClr>
          <a:schemeClr val="accent1"/>
        </a:buClr>
        <a:buFont typeface="British Council Sans"/>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Line" descr="&quot;&quot;">
            <a:extLst>
              <a:ext uri="{FF2B5EF4-FFF2-40B4-BE49-F238E27FC236}">
                <a16:creationId xmlns:a16="http://schemas.microsoft.com/office/drawing/2014/main" id="{B9643985-02D4-2453-0454-7AAE279FD2DC}"/>
              </a:ext>
            </a:extLst>
          </p:cNvPr>
          <p:cNvCxnSpPr/>
          <p:nvPr userDrawn="1"/>
        </p:nvCxnSpPr>
        <p:spPr>
          <a:xfrm>
            <a:off x="485775" y="395288"/>
            <a:ext cx="32385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92072044-D4B7-9B8B-3C1D-6B66ADFE5F32}"/>
              </a:ext>
            </a:extLst>
          </p:cNvPr>
          <p:cNvSpPr>
            <a:spLocks noGrp="1"/>
          </p:cNvSpPr>
          <p:nvPr>
            <p:ph type="title"/>
          </p:nvPr>
        </p:nvSpPr>
        <p:spPr>
          <a:xfrm>
            <a:off x="485775" y="503238"/>
            <a:ext cx="8208963" cy="792162"/>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a:extLst>
              <a:ext uri="{FF2B5EF4-FFF2-40B4-BE49-F238E27FC236}">
                <a16:creationId xmlns:a16="http://schemas.microsoft.com/office/drawing/2014/main" id="{793701D7-E45E-4EAD-DB36-3AD86D7AA1CC}"/>
              </a:ext>
            </a:extLst>
          </p:cNvPr>
          <p:cNvSpPr>
            <a:spLocks noGrp="1"/>
          </p:cNvSpPr>
          <p:nvPr>
            <p:ph type="body" idx="1"/>
          </p:nvPr>
        </p:nvSpPr>
        <p:spPr>
          <a:xfrm>
            <a:off x="485775" y="1511300"/>
            <a:ext cx="6102350" cy="4500563"/>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descr="&quot;&quot;">
            <a:extLst>
              <a:ext uri="{FF2B5EF4-FFF2-40B4-BE49-F238E27FC236}">
                <a16:creationId xmlns:a16="http://schemas.microsoft.com/office/drawing/2014/main" id="{74FB56B4-4B08-CBAA-E767-D7D83678CBEE}"/>
              </a:ext>
            </a:extLst>
          </p:cNvPr>
          <p:cNvSpPr>
            <a:spLocks noGrp="1"/>
          </p:cNvSpPr>
          <p:nvPr>
            <p:ph type="sldNum" sz="quarter" idx="4"/>
          </p:nvPr>
        </p:nvSpPr>
        <p:spPr>
          <a:xfrm>
            <a:off x="8315325" y="6191250"/>
            <a:ext cx="379413" cy="180975"/>
          </a:xfrm>
          <a:prstGeom prst="rect">
            <a:avLst/>
          </a:prstGeom>
        </p:spPr>
        <p:txBody>
          <a:bodyPr vert="horz" lIns="0" tIns="0" rIns="0" bIns="0" rtlCol="0" anchor="b" anchorCtr="0"/>
          <a:lstStyle>
            <a:lvl1pPr algn="r">
              <a:defRPr sz="900" b="1" smtClean="0">
                <a:solidFill>
                  <a:schemeClr val="tx2"/>
                </a:solidFill>
              </a:defRPr>
            </a:lvl1pPr>
          </a:lstStyle>
          <a:p>
            <a:pPr>
              <a:defRPr/>
            </a:pPr>
            <a:fld id="{02D9F25C-71C2-412C-BBBB-7569400BB6F9}" type="slidenum">
              <a:rPr lang="en-GB"/>
              <a:pPr>
                <a:defRPr/>
              </a:pPr>
              <a:t>‹#›</a:t>
            </a:fld>
            <a:endParaRPr lang="en-GB"/>
          </a:p>
        </p:txBody>
      </p:sp>
      <p:sp>
        <p:nvSpPr>
          <p:cNvPr id="9" name="TextBox 8" descr="&quot;&quot;">
            <a:extLst>
              <a:ext uri="{FF2B5EF4-FFF2-40B4-BE49-F238E27FC236}">
                <a16:creationId xmlns:a16="http://schemas.microsoft.com/office/drawing/2014/main" id="{32F77583-0B7C-4BA9-3CC8-D5D0FE1EF693}"/>
              </a:ext>
            </a:extLst>
          </p:cNvPr>
          <p:cNvSpPr txBox="1"/>
          <p:nvPr userDrawn="1"/>
        </p:nvSpPr>
        <p:spPr>
          <a:xfrm>
            <a:off x="485775" y="6191250"/>
            <a:ext cx="5157788" cy="180975"/>
          </a:xfrm>
          <a:prstGeom prst="rect">
            <a:avLst/>
          </a:prstGeom>
        </p:spPr>
        <p:txBody>
          <a:bodyPr lIns="0" tIns="0" rIns="0" bIns="0" anchor="b"/>
          <a:lstStyle>
            <a:defPPr>
              <a:defRPr lang="en-US"/>
            </a:defPPr>
            <a:lvl1pPr>
              <a:defRPr sz="1200" b="1">
                <a:solidFill>
                  <a:schemeClr val="bg2"/>
                </a:solidFill>
              </a:defRPr>
            </a:lvl1pPr>
          </a:lstStyle>
          <a:p>
            <a:pPr>
              <a:defRPr/>
            </a:pPr>
            <a:r>
              <a:rPr lang="en-GB" sz="900">
                <a:solidFill>
                  <a:schemeClr val="tx2"/>
                </a:solidFill>
              </a:rPr>
              <a:t>www.britishcouncil.org</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hdr="0" dt="0"/>
  <p:txStyles>
    <p:titleStyle>
      <a:lvl1pPr algn="l" defTabSz="685800" rtl="0" fontAlgn="base">
        <a:lnSpc>
          <a:spcPts val="2475"/>
        </a:lnSpc>
        <a:spcBef>
          <a:spcPct val="0"/>
        </a:spcBef>
        <a:spcAft>
          <a:spcPct val="0"/>
        </a:spcAft>
        <a:defRPr sz="2200" kern="1200">
          <a:solidFill>
            <a:schemeClr val="tx2"/>
          </a:solidFill>
          <a:latin typeface="British Council Sans Headline" panose="020B0504020202020204" pitchFamily="34" charset="0"/>
          <a:ea typeface="+mj-ea"/>
          <a:cs typeface="British Council Sans Headline" panose="020B0504020202020204" pitchFamily="34" charset="0"/>
        </a:defRPr>
      </a:lvl1pPr>
      <a:lvl2pPr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2pPr>
      <a:lvl3pPr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3pPr>
      <a:lvl4pPr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4pPr>
      <a:lvl5pPr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5pPr>
      <a:lvl6pPr marL="457200"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6pPr>
      <a:lvl7pPr marL="914400"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7pPr>
      <a:lvl8pPr marL="1371600"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8pPr>
      <a:lvl9pPr marL="1828800" algn="l" defTabSz="685800" rtl="0" fontAlgn="base">
        <a:lnSpc>
          <a:spcPts val="2475"/>
        </a:lnSpc>
        <a:spcBef>
          <a:spcPct val="0"/>
        </a:spcBef>
        <a:spcAft>
          <a:spcPct val="0"/>
        </a:spcAft>
        <a:defRPr sz="2200">
          <a:solidFill>
            <a:schemeClr val="tx2"/>
          </a:solidFill>
          <a:latin typeface="British Council Sans Headline" charset="0"/>
          <a:cs typeface="British Council Sans Headline" charset="0"/>
        </a:defRPr>
      </a:lvl9pPr>
    </p:titleStyle>
    <p:bodyStyle>
      <a:lvl1pPr algn="l" defTabSz="685800" rtl="0" fontAlgn="base">
        <a:spcBef>
          <a:spcPts val="450"/>
        </a:spcBef>
        <a:spcAft>
          <a:spcPts val="450"/>
        </a:spcAft>
        <a:buFont typeface="Arial" panose="020B0604020202020204" pitchFamily="34" charset="0"/>
        <a:defRPr sz="1600" b="1" kern="1200">
          <a:solidFill>
            <a:schemeClr val="tx2"/>
          </a:solidFill>
          <a:latin typeface="+mn-lt"/>
          <a:ea typeface="+mn-ea"/>
          <a:cs typeface="+mn-cs"/>
        </a:defRPr>
      </a:lvl1pPr>
      <a:lvl2pPr algn="l" defTabSz="685800" rtl="0" fontAlgn="base">
        <a:spcBef>
          <a:spcPts val="225"/>
        </a:spcBef>
        <a:spcAft>
          <a:spcPts val="450"/>
        </a:spcAft>
        <a:buFont typeface="Arial" panose="020B0604020202020204" pitchFamily="34" charset="0"/>
        <a:defRPr sz="1500" b="1" kern="1200">
          <a:solidFill>
            <a:schemeClr val="tx1"/>
          </a:solidFill>
          <a:latin typeface="+mn-lt"/>
          <a:ea typeface="+mn-ea"/>
          <a:cs typeface="+mn-cs"/>
        </a:defRPr>
      </a:lvl2pPr>
      <a:lvl3pPr algn="l" defTabSz="685800" rtl="0" fontAlgn="base">
        <a:spcBef>
          <a:spcPct val="0"/>
        </a:spcBef>
        <a:spcAft>
          <a:spcPts val="450"/>
        </a:spcAft>
        <a:buFont typeface="Arial" panose="020B0604020202020204" pitchFamily="34" charset="0"/>
        <a:defRPr sz="1300" kern="1200">
          <a:solidFill>
            <a:schemeClr val="tx1"/>
          </a:solidFill>
          <a:latin typeface="+mn-lt"/>
          <a:ea typeface="+mn-ea"/>
          <a:cs typeface="+mn-cs"/>
        </a:defRPr>
      </a:lvl3pPr>
      <a:lvl4pPr marL="134938" indent="-134938" algn="l" defTabSz="685800" rtl="0" fontAlgn="base">
        <a:spcBef>
          <a:spcPct val="0"/>
        </a:spcBef>
        <a:spcAft>
          <a:spcPts val="450"/>
        </a:spcAft>
        <a:buClr>
          <a:schemeClr val="accent1"/>
        </a:buClr>
        <a:buFont typeface="Arial" panose="020B0604020202020204" pitchFamily="34" charset="0"/>
        <a:buChar char="•"/>
        <a:defRPr sz="1300" kern="1200">
          <a:solidFill>
            <a:schemeClr val="tx1"/>
          </a:solidFill>
          <a:latin typeface="+mn-lt"/>
          <a:ea typeface="+mn-ea"/>
          <a:cs typeface="+mn-cs"/>
        </a:defRPr>
      </a:lvl4pPr>
      <a:lvl5pPr marL="269875" indent="-134938" algn="l" defTabSz="685800" rtl="0" fontAlgn="base">
        <a:spcBef>
          <a:spcPct val="0"/>
        </a:spcBef>
        <a:spcAft>
          <a:spcPts val="450"/>
        </a:spcAft>
        <a:buClr>
          <a:schemeClr val="accent1"/>
        </a:buClr>
        <a:buFont typeface="British Council Sans"/>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globalgoals.org/#the-goals"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ideo" Target="https://www.youtube.com/embed/FjhF-pdlJ8M" TargetMode="External"/><Relationship Id="rId5" Type="http://schemas.openxmlformats.org/officeDocument/2006/relationships/image" Target="../media/image8.jpeg"/><Relationship Id="rId4" Type="http://schemas.openxmlformats.org/officeDocument/2006/relationships/hyperlink" Target="https://www.youtube.com/watch?v=FjhF-pdlJ8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lala.org/malalas-story"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video" Target="https://www.youtube.com/embed/k_sIP08PZ6I" TargetMode="External"/><Relationship Id="rId5" Type="http://schemas.openxmlformats.org/officeDocument/2006/relationships/image" Target="../media/image9.jpeg"/><Relationship Id="rId4" Type="http://schemas.openxmlformats.org/officeDocument/2006/relationships/hyperlink" Target="https://www.youtube.com/watch?v=k_sIP08PZ6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unhcr.org/4million/"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video" Target="https://www.youtube.com/embed/xpG3jLGGkvc" TargetMode="External"/><Relationship Id="rId5" Type="http://schemas.openxmlformats.org/officeDocument/2006/relationships/image" Target="../media/image11.jpeg"/><Relationship Id="rId4" Type="http://schemas.openxmlformats.org/officeDocument/2006/relationships/hyperlink" Target="https://www.youtube.com/watch?v=xpG3jLGGkvc"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video" Target="https://www.youtube.com/embed/KZovau4G3FY" TargetMode="External"/><Relationship Id="rId5" Type="http://schemas.openxmlformats.org/officeDocument/2006/relationships/image" Target="../media/image12.png"/><Relationship Id="rId4" Type="http://schemas.openxmlformats.org/officeDocument/2006/relationships/hyperlink" Target="https://www.youtube.com/watch?v=KZovau4G3F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ZceIZk1tKxs" TargetMode="External"/><Relationship Id="rId5" Type="http://schemas.openxmlformats.org/officeDocument/2006/relationships/hyperlink" Target="https://www.youtube.com/watch?v=ZceIZk1tKx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www.globalgoal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unesco.org/world-education-forum-2015/file/342/download?token=GcOCZVEY"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7">
            <a:extLst>
              <a:ext uri="{FF2B5EF4-FFF2-40B4-BE49-F238E27FC236}">
                <a16:creationId xmlns:a16="http://schemas.microsoft.com/office/drawing/2014/main" id="{2860E313-3E96-58E2-8642-C7AE47CE3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
            <a:extLst>
              <a:ext uri="{FF2B5EF4-FFF2-40B4-BE49-F238E27FC236}">
                <a16:creationId xmlns:a16="http://schemas.microsoft.com/office/drawing/2014/main" id="{3FB28B17-2057-549E-AB7E-833A731B361D}"/>
              </a:ext>
            </a:extLst>
          </p:cNvPr>
          <p:cNvSpPr>
            <a:spLocks noGrp="1"/>
          </p:cNvSpPr>
          <p:nvPr>
            <p:ph type="ctrTitle"/>
          </p:nvPr>
        </p:nvSpPr>
        <p:spPr bwMode="auto">
          <a:xfrm>
            <a:off x="485775" y="2278063"/>
            <a:ext cx="7856538" cy="1081087"/>
          </a:xfrm>
          <a:ln>
            <a:solidFill>
              <a:schemeClr val="accent1"/>
            </a:solidFill>
            <a:miter lim="800000"/>
            <a:headEnd/>
            <a:tailEnd/>
          </a:ln>
        </p:spPr>
        <p:txBody>
          <a:bodyPr wrap="square" numCol="1" compatLnSpc="1">
            <a:prstTxWarp prst="textNoShape">
              <a:avLst/>
            </a:prstTxWarp>
          </a:bodyPr>
          <a:lstStyle/>
          <a:p>
            <a:r>
              <a:rPr lang="en-GB" altLang="en-US">
                <a:latin typeface="British Council Sans Headline" charset="0"/>
                <a:cs typeface="British Council Sans Headline" charset="0"/>
              </a:rPr>
              <a:t>Quality Education for all children</a:t>
            </a:r>
          </a:p>
        </p:txBody>
      </p:sp>
      <p:sp>
        <p:nvSpPr>
          <p:cNvPr id="10244" name="Programme">
            <a:extLst>
              <a:ext uri="{FF2B5EF4-FFF2-40B4-BE49-F238E27FC236}">
                <a16:creationId xmlns:a16="http://schemas.microsoft.com/office/drawing/2014/main" id="{F9A51AEB-B3DF-78F4-09CB-355EF15CE824}"/>
              </a:ext>
            </a:extLst>
          </p:cNvPr>
          <p:cNvSpPr>
            <a:spLocks noGrp="1" noChangeArrowheads="1"/>
          </p:cNvSpPr>
          <p:nvPr>
            <p:ph type="subTitle" idx="1"/>
          </p:nvPr>
        </p:nvSpPr>
        <p:spPr bwMode="auto">
          <a:xfrm>
            <a:off x="485775" y="1819275"/>
            <a:ext cx="5157788" cy="269875"/>
          </a:xfrm>
        </p:spPr>
        <p:txBody>
          <a:bodyPr wrap="square" numCol="1" compatLnSpc="1">
            <a:prstTxWarp prst="textNoShape">
              <a:avLst/>
            </a:prstTxWarp>
          </a:bodyPr>
          <a:lstStyle/>
          <a:p>
            <a:r>
              <a:rPr lang="en-GB" altLang="en-US"/>
              <a:t>Schools Connect</a:t>
            </a:r>
          </a:p>
        </p:txBody>
      </p:sp>
      <p:sp>
        <p:nvSpPr>
          <p:cNvPr id="13" name="Date">
            <a:extLst>
              <a:ext uri="{FF2B5EF4-FFF2-40B4-BE49-F238E27FC236}">
                <a16:creationId xmlns:a16="http://schemas.microsoft.com/office/drawing/2014/main" id="{6F8F16EB-4339-012A-E8AF-960D3B776E49}"/>
              </a:ext>
            </a:extLst>
          </p:cNvPr>
          <p:cNvSpPr>
            <a:spLocks noGrp="1"/>
          </p:cNvSpPr>
          <p:nvPr>
            <p:ph type="body" sz="quarter" idx="13"/>
          </p:nvPr>
        </p:nvSpPr>
        <p:spPr>
          <a:xfrm>
            <a:off x="538163" y="2838450"/>
            <a:ext cx="6889750" cy="860425"/>
          </a:xfrm>
        </p:spPr>
        <p:txBody>
          <a:bodyPr/>
          <a:lstStyle/>
          <a:p>
            <a:pPr fontAlgn="auto">
              <a:defRPr/>
            </a:pPr>
            <a:endParaRPr lang="en-GB" altLang="en-US" dirty="0">
              <a:latin typeface="Arial" panose="020B0604020202020204" pitchFamily="34" charset="0"/>
              <a:cs typeface="Arial" panose="020B0604020202020204" pitchFamily="34" charset="0"/>
            </a:endParaRPr>
          </a:p>
          <a:p>
            <a:pPr fontAlgn="auto">
              <a:defRPr/>
            </a:pPr>
            <a:endParaRPr lang="en-GB" altLang="en-US" dirty="0">
              <a:latin typeface="Arial" panose="020B0604020202020204" pitchFamily="34" charset="0"/>
              <a:cs typeface="Arial" panose="020B0604020202020204" pitchFamily="34" charset="0"/>
            </a:endParaRPr>
          </a:p>
          <a:p>
            <a:pPr fontAlgn="auto">
              <a:defRPr/>
            </a:pPr>
            <a:endParaRPr lang="en-GB" altLang="en-US" dirty="0">
              <a:latin typeface="Arial" panose="020B0604020202020204" pitchFamily="34" charset="0"/>
              <a:cs typeface="Arial" panose="020B0604020202020204" pitchFamily="34" charset="0"/>
            </a:endParaRPr>
          </a:p>
          <a:p>
            <a:pPr fontAlgn="auto">
              <a:defRPr/>
            </a:pPr>
            <a:endParaRPr lang="en-GB" altLang="en-US" dirty="0">
              <a:latin typeface="Arial" panose="020B0604020202020204" pitchFamily="34" charset="0"/>
              <a:cs typeface="Arial" panose="020B0604020202020204" pitchFamily="34" charset="0"/>
            </a:endParaRPr>
          </a:p>
          <a:p>
            <a:pPr fontAlgn="auto">
              <a:defRPr/>
            </a:pPr>
            <a:endParaRPr lang="en-GB" altLang="en-US" dirty="0">
              <a:latin typeface="Arial" panose="020B0604020202020204" pitchFamily="34" charset="0"/>
              <a:cs typeface="Arial" panose="020B0604020202020204" pitchFamily="34" charset="0"/>
            </a:endParaRPr>
          </a:p>
          <a:p>
            <a:pPr fontAlgn="auto">
              <a:defRPr/>
            </a:pPr>
            <a:endParaRPr lang="en-GB" altLang="en-US" dirty="0">
              <a:latin typeface="Arial" panose="020B0604020202020204" pitchFamily="34" charset="0"/>
              <a:cs typeface="Arial" panose="020B0604020202020204" pitchFamily="34" charset="0"/>
            </a:endParaRPr>
          </a:p>
          <a:p>
            <a:pPr fontAlgn="auto">
              <a:defRPr/>
            </a:pPr>
            <a:r>
              <a:rPr lang="en-GB" altLang="en-US" dirty="0">
                <a:latin typeface="Arial" panose="020B0604020202020204" pitchFamily="34" charset="0"/>
                <a:cs typeface="Arial" panose="020B0604020202020204" pitchFamily="34" charset="0"/>
              </a:rPr>
              <a:t>Improving schools through collaboration, communication, citizenship and leadership</a:t>
            </a:r>
          </a:p>
          <a:p>
            <a:pPr fontAlgn="auto">
              <a:defRPr/>
            </a:pPr>
            <a:endParaRPr lang="en-GB" dirty="0"/>
          </a:p>
        </p:txBody>
      </p:sp>
      <p:cxnSp>
        <p:nvCxnSpPr>
          <p:cNvPr id="8" name="Straight Connector 7">
            <a:extLst>
              <a:ext uri="{FF2B5EF4-FFF2-40B4-BE49-F238E27FC236}">
                <a16:creationId xmlns:a16="http://schemas.microsoft.com/office/drawing/2014/main" id="{B9B0E3D1-67C8-3DF4-7417-4D3AC0509CDA}"/>
              </a:ext>
            </a:extLst>
          </p:cNvPr>
          <p:cNvCxnSpPr>
            <a:cxnSpLocks noChangeAspect="1"/>
          </p:cNvCxnSpPr>
          <p:nvPr/>
        </p:nvCxnSpPr>
        <p:spPr>
          <a:xfrm>
            <a:off x="485775" y="2205038"/>
            <a:ext cx="32385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1">
            <a:extLst>
              <a:ext uri="{FF2B5EF4-FFF2-40B4-BE49-F238E27FC236}">
                <a16:creationId xmlns:a16="http://schemas.microsoft.com/office/drawing/2014/main" id="{9843D0AE-44E1-C9D8-79DE-314100019B24}"/>
              </a:ext>
            </a:extLst>
          </p:cNvPr>
          <p:cNvSpPr txBox="1">
            <a:spLocks/>
          </p:cNvSpPr>
          <p:nvPr/>
        </p:nvSpPr>
        <p:spPr>
          <a:xfrm>
            <a:off x="323850" y="638175"/>
            <a:ext cx="8229600" cy="706438"/>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three</a:t>
            </a:r>
          </a:p>
        </p:txBody>
      </p:sp>
      <p:sp>
        <p:nvSpPr>
          <p:cNvPr id="6" name="テキスト ボックス 1">
            <a:extLst>
              <a:ext uri="{FF2B5EF4-FFF2-40B4-BE49-F238E27FC236}">
                <a16:creationId xmlns:a16="http://schemas.microsoft.com/office/drawing/2014/main" id="{E956468F-C519-2B07-EBE6-B67739A732FF}"/>
              </a:ext>
            </a:extLst>
          </p:cNvPr>
          <p:cNvSpPr txBox="1"/>
          <p:nvPr/>
        </p:nvSpPr>
        <p:spPr>
          <a:xfrm>
            <a:off x="153988" y="3013075"/>
            <a:ext cx="8964612" cy="831850"/>
          </a:xfrm>
          <a:prstGeom prst="rect">
            <a:avLst/>
          </a:prstGeom>
          <a:noFill/>
        </p:spPr>
        <p:txBody>
          <a:bodyPr>
            <a:spAutoFit/>
          </a:bodyPr>
          <a:lstStyle/>
          <a:p>
            <a:pPr algn="ctr" defTabSz="914400" eaLnBrk="1" fontAlgn="auto" hangingPunct="1">
              <a:spcBef>
                <a:spcPts val="0"/>
              </a:spcBef>
              <a:spcAft>
                <a:spcPts val="0"/>
              </a:spcAft>
              <a:defRPr/>
            </a:pPr>
            <a:r>
              <a:rPr lang="en-GB" altLang="ja-JP" sz="2400" kern="0" dirty="0">
                <a:solidFill>
                  <a:srgbClr val="000000"/>
                </a:solidFill>
                <a:latin typeface="Arial"/>
                <a:ea typeface="MS PGothic" panose="020B0600070205080204" pitchFamily="34" charset="-128"/>
                <a:cs typeface="Arial"/>
                <a:sym typeface="Arial"/>
              </a:rPr>
              <a:t>How can schools make sure that all children feel they belong and are being treated fairly?</a:t>
            </a:r>
            <a:endParaRPr lang="ja-JP" altLang="ja-JP" sz="2400" kern="0" dirty="0">
              <a:solidFill>
                <a:srgbClr val="000000"/>
              </a:solidFill>
              <a:latin typeface="Arial"/>
              <a:ea typeface="MS PGothic" panose="020B0600070205080204" pitchFamily="34" charset="-128"/>
              <a:cs typeface="Arial"/>
              <a:sym typeface="Arial"/>
            </a:endParaRPr>
          </a:p>
        </p:txBody>
      </p:sp>
      <p:sp>
        <p:nvSpPr>
          <p:cNvPr id="7" name="テキスト ボックス 1">
            <a:extLst>
              <a:ext uri="{FF2B5EF4-FFF2-40B4-BE49-F238E27FC236}">
                <a16:creationId xmlns:a16="http://schemas.microsoft.com/office/drawing/2014/main" id="{250559D9-8BBF-65A3-D464-AA077A4E1FC2}"/>
              </a:ext>
            </a:extLst>
          </p:cNvPr>
          <p:cNvSpPr txBox="1"/>
          <p:nvPr/>
        </p:nvSpPr>
        <p:spPr>
          <a:xfrm>
            <a:off x="452438" y="4348163"/>
            <a:ext cx="7488237"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3"/>
              </a:rPr>
              <a:t>http://www.globalgoals.org/#the-goals</a:t>
            </a:r>
            <a:r>
              <a:rPr lang="en-GB" altLang="ja-JP" sz="2000" u="sng" kern="0" dirty="0">
                <a:solidFill>
                  <a:srgbClr val="000000"/>
                </a:solidFill>
                <a:latin typeface="Arial"/>
                <a:ea typeface="MS PGothic" panose="020B0600070205080204" pitchFamily="34" charset="-128"/>
                <a:cs typeface="Arial"/>
                <a:sym typeface="Arial"/>
              </a:rPr>
              <a:t> </a:t>
            </a:r>
            <a:endParaRPr kumimoji="1" lang="ja-JP" altLang="en-US" sz="20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51">
            <a:extLst>
              <a:ext uri="{FF2B5EF4-FFF2-40B4-BE49-F238E27FC236}">
                <a16:creationId xmlns:a16="http://schemas.microsoft.com/office/drawing/2014/main" id="{36B71F1A-08B6-CC16-C9E9-973DA4909429}"/>
              </a:ext>
            </a:extLst>
          </p:cNvPr>
          <p:cNvSpPr txBox="1">
            <a:spLocks/>
          </p:cNvSpPr>
          <p:nvPr/>
        </p:nvSpPr>
        <p:spPr>
          <a:xfrm>
            <a:off x="298450" y="811213"/>
            <a:ext cx="8229600" cy="490537"/>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algn="ctr" defTabSz="914400" eaLnBrk="1" fontAlgn="auto" hangingPunct="1">
              <a:buClr>
                <a:srgbClr val="00A4E4"/>
              </a:buClr>
              <a:buSzPct val="25000"/>
              <a:defRPr/>
            </a:pPr>
            <a:r>
              <a:rPr lang="en-US" altLang="ja-JP" sz="2800" b="1" kern="0" dirty="0">
                <a:solidFill>
                  <a:srgbClr val="522887"/>
                </a:solidFill>
              </a:rPr>
              <a:t>Listen Up! Children with disabilities speak out</a:t>
            </a:r>
            <a:endParaRPr lang="en-US" sz="2800" b="1" kern="0" dirty="0">
              <a:solidFill>
                <a:srgbClr val="522887"/>
              </a:solidFill>
            </a:endParaRPr>
          </a:p>
        </p:txBody>
      </p:sp>
      <p:sp>
        <p:nvSpPr>
          <p:cNvPr id="9" name="テキスト ボックス 1">
            <a:extLst>
              <a:ext uri="{FF2B5EF4-FFF2-40B4-BE49-F238E27FC236}">
                <a16:creationId xmlns:a16="http://schemas.microsoft.com/office/drawing/2014/main" id="{51C3115A-9028-8CA2-B112-6B4EAE3479EC}"/>
              </a:ext>
            </a:extLst>
          </p:cNvPr>
          <p:cNvSpPr txBox="1"/>
          <p:nvPr/>
        </p:nvSpPr>
        <p:spPr>
          <a:xfrm>
            <a:off x="246063" y="6411913"/>
            <a:ext cx="7488237"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4"/>
              </a:rPr>
              <a:t>https://www.youtube.com/watch?v=FjhF-pdlJ8M</a:t>
            </a:r>
            <a:endParaRPr kumimoji="1" lang="ja-JP" altLang="en-US" sz="2000" kern="0" dirty="0">
              <a:solidFill>
                <a:srgbClr val="000000"/>
              </a:solidFill>
              <a:latin typeface="Arial"/>
              <a:ea typeface="MS PGothic" panose="020B0600070205080204" pitchFamily="34" charset="-128"/>
              <a:cs typeface="Arial"/>
              <a:sym typeface="Arial"/>
            </a:endParaRPr>
          </a:p>
        </p:txBody>
      </p:sp>
      <p:pic>
        <p:nvPicPr>
          <p:cNvPr id="10" name="FjhF-pdlJ8M">
            <a:extLst>
              <a:ext uri="{FF2B5EF4-FFF2-40B4-BE49-F238E27FC236}">
                <a16:creationId xmlns:a16="http://schemas.microsoft.com/office/drawing/2014/main" id="{E417B212-5DB3-8752-18C4-7671A92AD592}"/>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46063" y="1490663"/>
            <a:ext cx="874712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2">
            <a:extLst>
              <a:ext uri="{FF2B5EF4-FFF2-40B4-BE49-F238E27FC236}">
                <a16:creationId xmlns:a16="http://schemas.microsoft.com/office/drawing/2014/main" id="{621FA499-EA08-ABC1-650F-B6C78AD102C2}"/>
              </a:ext>
            </a:extLst>
          </p:cNvPr>
          <p:cNvSpPr/>
          <p:nvPr/>
        </p:nvSpPr>
        <p:spPr>
          <a:xfrm>
            <a:off x="493713" y="603250"/>
            <a:ext cx="9144000" cy="1176338"/>
          </a:xfrm>
          <a:prstGeom prst="rect">
            <a:avLst/>
          </a:prstGeom>
        </p:spPr>
        <p:txBody>
          <a:bodyPr>
            <a:spAutoFit/>
          </a:bodyPr>
          <a:lstStyle/>
          <a:p>
            <a:pPr defTabSz="914400" eaLnBrk="1" fontAlgn="auto" hangingPunct="1">
              <a:lnSpc>
                <a:spcPct val="115000"/>
              </a:lnSpc>
              <a:spcBef>
                <a:spcPts val="0"/>
              </a:spcBef>
              <a:spcAft>
                <a:spcPts val="0"/>
              </a:spcAft>
              <a:defRPr/>
            </a:pPr>
            <a:r>
              <a:rPr lang="en-GB" altLang="ja-JP" sz="3200" b="1" kern="0" dirty="0">
                <a:solidFill>
                  <a:srgbClr val="7030A0"/>
                </a:solidFill>
                <a:latin typeface="Arial" panose="020B0604020202020204" pitchFamily="34" charset="0"/>
                <a:ea typeface="ＭＳ 明朝" panose="02020609040205080304" pitchFamily="17" charset="-128"/>
                <a:cs typeface="Arial"/>
                <a:sym typeface="Arial"/>
              </a:rPr>
              <a:t>Our school as an inclusive and equitable</a:t>
            </a:r>
          </a:p>
          <a:p>
            <a:pPr defTabSz="914400" eaLnBrk="1" fontAlgn="auto" hangingPunct="1">
              <a:lnSpc>
                <a:spcPct val="115000"/>
              </a:lnSpc>
              <a:spcBef>
                <a:spcPts val="0"/>
              </a:spcBef>
              <a:spcAft>
                <a:spcPts val="0"/>
              </a:spcAft>
              <a:defRPr/>
            </a:pPr>
            <a:r>
              <a:rPr lang="en-GB" altLang="ja-JP" sz="3200" b="1" kern="0" dirty="0">
                <a:solidFill>
                  <a:srgbClr val="7030A0"/>
                </a:solidFill>
                <a:latin typeface="Arial" panose="020B0604020202020204" pitchFamily="34" charset="0"/>
                <a:ea typeface="ＭＳ 明朝" panose="02020609040205080304" pitchFamily="17" charset="-128"/>
                <a:cs typeface="Arial"/>
                <a:sym typeface="Arial"/>
              </a:rPr>
              <a:t>environment</a:t>
            </a:r>
            <a:endParaRPr lang="ja-JP" altLang="ja-JP" sz="3600" kern="0" dirty="0">
              <a:solidFill>
                <a:srgbClr val="7030A0"/>
              </a:solidFill>
              <a:latin typeface="Arial" panose="020B0604020202020204" pitchFamily="34" charset="0"/>
              <a:ea typeface="ＭＳ 明朝" panose="02020609040205080304" pitchFamily="17" charset="-128"/>
              <a:cs typeface="Arial"/>
              <a:sym typeface="Arial"/>
            </a:endParaRPr>
          </a:p>
        </p:txBody>
      </p:sp>
      <p:sp>
        <p:nvSpPr>
          <p:cNvPr id="2" name="TextBox 1">
            <a:extLst>
              <a:ext uri="{FF2B5EF4-FFF2-40B4-BE49-F238E27FC236}">
                <a16:creationId xmlns:a16="http://schemas.microsoft.com/office/drawing/2014/main" id="{3CED877A-1281-8682-10D8-99D8A7C9930A}"/>
              </a:ext>
            </a:extLst>
          </p:cNvPr>
          <p:cNvSpPr txBox="1"/>
          <p:nvPr/>
        </p:nvSpPr>
        <p:spPr>
          <a:xfrm>
            <a:off x="269875" y="2008188"/>
            <a:ext cx="9144000" cy="4054475"/>
          </a:xfrm>
          <a:prstGeom prst="rect">
            <a:avLst/>
          </a:prstGeom>
          <a:noFill/>
        </p:spPr>
        <p:txBody>
          <a:bodyPr>
            <a:spAutoFit/>
          </a:bodyPr>
          <a:lstStyle/>
          <a:p>
            <a:pPr defTabSz="914400" eaLnBrk="1" fontAlgn="auto" hangingPunct="1">
              <a:lnSpc>
                <a:spcPct val="115000"/>
              </a:lnSpc>
              <a:spcBef>
                <a:spcPts val="0"/>
              </a:spcBef>
              <a:spcAft>
                <a:spcPts val="0"/>
              </a:spcAft>
              <a:defRPr/>
            </a:pPr>
            <a:r>
              <a:rPr lang="en-GB" altLang="ja-JP" b="1" kern="0" dirty="0">
                <a:latin typeface="Arial" panose="020B0604020202020204" pitchFamily="34" charset="0"/>
                <a:ea typeface="ＭＳ 明朝" panose="02020609040205080304" pitchFamily="17" charset="-128"/>
                <a:cs typeface="Arial" panose="020B0604020202020204" pitchFamily="34" charset="0"/>
                <a:sym typeface="Arial"/>
              </a:rPr>
              <a:t>Example interview questions</a:t>
            </a:r>
          </a:p>
          <a:p>
            <a:pPr defTabSz="914400" eaLnBrk="1" fontAlgn="auto" hangingPunct="1">
              <a:lnSpc>
                <a:spcPct val="115000"/>
              </a:lnSpc>
              <a:spcBef>
                <a:spcPts val="0"/>
              </a:spcBef>
              <a:spcAft>
                <a:spcPts val="0"/>
              </a:spcAft>
              <a:defRPr/>
            </a:pPr>
            <a:endParaRPr lang="ja-JP" altLang="ja-JP" kern="0" dirty="0">
              <a:latin typeface="Arial" panose="020B0604020202020204" pitchFamily="34" charset="0"/>
              <a:ea typeface="ＭＳ 明朝" panose="02020609040205080304" pitchFamily="17" charset="-128"/>
              <a:cs typeface="Arial" panose="020B0604020202020204" pitchFamily="34" charset="0"/>
              <a:sym typeface="Arial"/>
            </a:endParaRP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In our school, do you think everyone feels as though they belong and are valued?</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Can you tell us about some of the good things that make people feel that they belong and are valued?</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What do you think we can do to make the school more inclusive (make people feel even more that they belong and are valued)?</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Do you think everyone is treated fairly in our school? </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Why or why not?</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What can we do to make sure that everyone is treated fairly in our school?</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(Our question)</a:t>
            </a:r>
          </a:p>
          <a:p>
            <a:pPr marL="742950" indent="-285750" defTabSz="914400" eaLnBrk="1" fontAlgn="auto" hangingPunct="1">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(Our question)</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a:defRPr/>
            </a:pPr>
            <a:endParaRPr lang="en-GB" dirty="0">
              <a:latin typeface="Arial" panose="020B0604020202020204" pitchFamily="34" charset="0"/>
              <a:cs typeface="Arial" panose="020B0604020202020204" pitchFamily="34" charset="0"/>
            </a:endParaRPr>
          </a:p>
        </p:txBody>
      </p:sp>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51">
            <a:extLst>
              <a:ext uri="{FF2B5EF4-FFF2-40B4-BE49-F238E27FC236}">
                <a16:creationId xmlns:a16="http://schemas.microsoft.com/office/drawing/2014/main" id="{A2604382-44E5-380A-8E4E-A4DB1D05D51C}"/>
              </a:ext>
            </a:extLst>
          </p:cNvPr>
          <p:cNvSpPr txBox="1">
            <a:spLocks/>
          </p:cNvSpPr>
          <p:nvPr/>
        </p:nvSpPr>
        <p:spPr>
          <a:xfrm>
            <a:off x="292100" y="715963"/>
            <a:ext cx="8229600" cy="633412"/>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four</a:t>
            </a:r>
          </a:p>
        </p:txBody>
      </p:sp>
      <p:sp>
        <p:nvSpPr>
          <p:cNvPr id="4" name="テキスト ボックス 1">
            <a:extLst>
              <a:ext uri="{FF2B5EF4-FFF2-40B4-BE49-F238E27FC236}">
                <a16:creationId xmlns:a16="http://schemas.microsoft.com/office/drawing/2014/main" id="{28366033-062B-5C98-BCC1-49D838BDA0C9}"/>
              </a:ext>
            </a:extLst>
          </p:cNvPr>
          <p:cNvSpPr txBox="1"/>
          <p:nvPr/>
        </p:nvSpPr>
        <p:spPr>
          <a:xfrm>
            <a:off x="1366838" y="3105150"/>
            <a:ext cx="7777162" cy="647700"/>
          </a:xfrm>
          <a:prstGeom prst="rect">
            <a:avLst/>
          </a:prstGeom>
          <a:noFill/>
        </p:spPr>
        <p:txBody>
          <a:bodyPr>
            <a:spAutoFit/>
          </a:bodyPr>
          <a:lstStyle/>
          <a:p>
            <a:pP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Our inclusive and equitable school</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173CC9D4-0A19-4068-D19F-354CE8E40CB0}"/>
              </a:ext>
            </a:extLst>
          </p:cNvPr>
          <p:cNvSpPr txBox="1">
            <a:spLocks/>
          </p:cNvSpPr>
          <p:nvPr/>
        </p:nvSpPr>
        <p:spPr>
          <a:xfrm>
            <a:off x="344488" y="304800"/>
            <a:ext cx="8229600" cy="1065213"/>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five</a:t>
            </a:r>
          </a:p>
        </p:txBody>
      </p:sp>
      <p:sp>
        <p:nvSpPr>
          <p:cNvPr id="5" name="テキスト ボックス 1">
            <a:extLst>
              <a:ext uri="{FF2B5EF4-FFF2-40B4-BE49-F238E27FC236}">
                <a16:creationId xmlns:a16="http://schemas.microsoft.com/office/drawing/2014/main" id="{63DD96C9-1BCF-7D56-3B06-4DF6E91CF9A1}"/>
              </a:ext>
            </a:extLst>
          </p:cNvPr>
          <p:cNvSpPr txBox="1"/>
          <p:nvPr/>
        </p:nvSpPr>
        <p:spPr>
          <a:xfrm>
            <a:off x="354013" y="2828925"/>
            <a:ext cx="8435975" cy="1200150"/>
          </a:xfrm>
          <a:prstGeom prst="rect">
            <a:avLst/>
          </a:prstGeom>
          <a:noFill/>
        </p:spPr>
        <p:txBody>
          <a:bodyPr>
            <a:spAutoFit/>
          </a:bodyPr>
          <a:lstStyle/>
          <a:p>
            <a:pPr algn="ct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Sharing learning on inclusive and equitable schools</a:t>
            </a:r>
            <a:endParaRPr lang="ja-JP" altLang="ja-JP" sz="3600" b="1"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2">
            <a:extLst>
              <a:ext uri="{FF2B5EF4-FFF2-40B4-BE49-F238E27FC236}">
                <a16:creationId xmlns:a16="http://schemas.microsoft.com/office/drawing/2014/main" id="{D6BF1571-1289-BD39-7053-5B9C7F52C749}"/>
              </a:ext>
            </a:extLst>
          </p:cNvPr>
          <p:cNvSpPr/>
          <p:nvPr/>
        </p:nvSpPr>
        <p:spPr>
          <a:xfrm>
            <a:off x="0" y="546100"/>
            <a:ext cx="9144000" cy="481013"/>
          </a:xfrm>
          <a:prstGeom prst="rect">
            <a:avLst/>
          </a:prstGeom>
        </p:spPr>
        <p:txBody>
          <a:bodyPr>
            <a:spAutoFit/>
          </a:bodyPr>
          <a:lstStyle/>
          <a:p>
            <a:pPr defTabSz="914400" eaLnBrk="1" fontAlgn="auto" hangingPunct="1">
              <a:lnSpc>
                <a:spcPct val="115000"/>
              </a:lnSpc>
              <a:spcBef>
                <a:spcPts val="0"/>
              </a:spcBef>
              <a:spcAft>
                <a:spcPts val="0"/>
              </a:spcAft>
              <a:defRPr/>
            </a:pPr>
            <a:r>
              <a:rPr lang="en-GB" altLang="ja-JP" sz="24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2400" kern="0" dirty="0">
              <a:solidFill>
                <a:srgbClr val="000000"/>
              </a:solidFill>
              <a:latin typeface="Arial" panose="020B0604020202020204" pitchFamily="34" charset="0"/>
              <a:ea typeface="ＭＳ 明朝" panose="02020609040205080304" pitchFamily="17" charset="-128"/>
              <a:cs typeface="Arial"/>
              <a:sym typeface="Arial"/>
            </a:endParaRPr>
          </a:p>
        </p:txBody>
      </p:sp>
      <p:sp>
        <p:nvSpPr>
          <p:cNvPr id="7" name="正方形/長方形 1">
            <a:extLst>
              <a:ext uri="{FF2B5EF4-FFF2-40B4-BE49-F238E27FC236}">
                <a16:creationId xmlns:a16="http://schemas.microsoft.com/office/drawing/2014/main" id="{C3C760E6-39EC-7F85-B856-793E38E2E585}"/>
              </a:ext>
            </a:extLst>
          </p:cNvPr>
          <p:cNvSpPr/>
          <p:nvPr/>
        </p:nvSpPr>
        <p:spPr>
          <a:xfrm>
            <a:off x="239713" y="1514475"/>
            <a:ext cx="8664575" cy="5153025"/>
          </a:xfrm>
          <a:prstGeom prst="rect">
            <a:avLst/>
          </a:prstGeom>
        </p:spPr>
        <p:txBody>
          <a:bodyPr>
            <a:spAutoFit/>
          </a:bodyPr>
          <a:lstStyle/>
          <a:p>
            <a:pPr marL="0" lvl="3" defTabSz="914400" eaLnBrk="1" fontAlgn="auto" hangingPunct="1">
              <a:lnSpc>
                <a:spcPct val="115000"/>
              </a:lnSpc>
              <a:spcBef>
                <a:spcPts val="0"/>
              </a:spcBef>
              <a:spcAft>
                <a:spcPts val="0"/>
              </a:spcAft>
              <a:defRPr/>
            </a:pPr>
            <a:r>
              <a:rPr lang="en-GB" altLang="ja-JP" sz="1600" b="1" kern="0" dirty="0">
                <a:solidFill>
                  <a:srgbClr val="000000"/>
                </a:solidFill>
                <a:latin typeface="Arial" panose="020B0604020202020204" pitchFamily="34" charset="0"/>
                <a:ea typeface="ＭＳ 明朝" panose="02020609040205080304" pitchFamily="17" charset="-128"/>
                <a:cs typeface="Arial"/>
                <a:sym typeface="Arial"/>
              </a:rPr>
              <a:t>Ask your partner the following questions, and write a summary of their answers on the sheet. </a:t>
            </a:r>
            <a:endParaRPr lang="ja-JP" altLang="ja-JP" sz="1600" b="1"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Your name: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Partner’s name: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342900" lvl="3" indent="-342900" defTabSz="914400" eaLnBrk="1" fontAlgn="auto" hangingPunct="1">
              <a:lnSpc>
                <a:spcPct val="115000"/>
              </a:lnSpc>
              <a:spcBef>
                <a:spcPts val="0"/>
              </a:spcBef>
              <a:spcAft>
                <a:spcPts val="0"/>
              </a:spcAft>
              <a:buFont typeface="+mj-lt"/>
              <a:buAutoNum type="arabicPeriod"/>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What was the most interesting thing you learned about inclusive and equitable quality education in the world?</a:t>
            </a:r>
            <a:endParaRPr lang="en-US"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342900" lvl="3" indent="-342900" defTabSz="914400" eaLnBrk="1" fontAlgn="auto" hangingPunct="1">
              <a:lnSpc>
                <a:spcPct val="115000"/>
              </a:lnSpc>
              <a:spcBef>
                <a:spcPts val="0"/>
              </a:spcBef>
              <a:spcAft>
                <a:spcPts val="0"/>
              </a:spcAft>
              <a:buFont typeface="+mj-lt"/>
              <a:buAutoNum type="arabicPeriod"/>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What skills do you think you learned and practised in the classes on education in the world? </a:t>
            </a:r>
            <a:endParaRPr lang="en-US"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342900" lvl="3" indent="-342900" defTabSz="914400" eaLnBrk="1" fontAlgn="auto" hangingPunct="1">
              <a:lnSpc>
                <a:spcPct val="115000"/>
              </a:lnSpc>
              <a:spcBef>
                <a:spcPts val="0"/>
              </a:spcBef>
              <a:spcAft>
                <a:spcPts val="0"/>
              </a:spcAft>
              <a:buFont typeface="+mj-lt"/>
              <a:buAutoNum type="arabicPeriod"/>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Which class did you enjoy most, and why? </a:t>
            </a:r>
            <a:endParaRPr lang="en-US"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342900" lvl="3" indent="-342900" defTabSz="914400" eaLnBrk="1" fontAlgn="auto" hangingPunct="1">
              <a:lnSpc>
                <a:spcPct val="115000"/>
              </a:lnSpc>
              <a:spcBef>
                <a:spcPts val="0"/>
              </a:spcBef>
              <a:spcAft>
                <a:spcPts val="0"/>
              </a:spcAft>
              <a:buFont typeface="+mj-lt"/>
              <a:buAutoNum type="arabicPeriod" startAt="4"/>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Was there anything you didn’t really understand? </a:t>
            </a:r>
            <a:endParaRPr lang="ja-JP"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The last question is for you to discuss with your partner, and then write your joint answer on one of your sheets of paper.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0" lvl="3"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marL="342900" lvl="3" indent="-342900" defTabSz="914400" eaLnBrk="1" fontAlgn="auto" hangingPunct="1">
              <a:spcBef>
                <a:spcPts val="0"/>
              </a:spcBef>
              <a:spcAft>
                <a:spcPts val="0"/>
              </a:spcAft>
              <a:buFont typeface="+mj-lt"/>
              <a:buAutoNum type="arabicPeriod" startAt="5"/>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What other opinions do you have about this unit on education?</a:t>
            </a:r>
            <a:endParaRPr lang="ja-JP" altLang="en-US" sz="1600" kern="0" dirty="0">
              <a:solidFill>
                <a:srgbClr val="000000"/>
              </a:solidFill>
              <a:latin typeface="Arial"/>
              <a:ea typeface="MS PGothic" panose="020B0600070205080204" pitchFamily="34" charset="-128"/>
              <a:cs typeface="Arial"/>
              <a:sym typeface="Arial"/>
            </a:endParaRPr>
          </a:p>
        </p:txBody>
      </p:sp>
      <p:sp>
        <p:nvSpPr>
          <p:cNvPr id="2" name="TextBox 1">
            <a:extLst>
              <a:ext uri="{FF2B5EF4-FFF2-40B4-BE49-F238E27FC236}">
                <a16:creationId xmlns:a16="http://schemas.microsoft.com/office/drawing/2014/main" id="{E90A0424-37B7-89C0-5992-3222D0287D57}"/>
              </a:ext>
            </a:extLst>
          </p:cNvPr>
          <p:cNvSpPr txBox="1"/>
          <p:nvPr/>
        </p:nvSpPr>
        <p:spPr>
          <a:xfrm>
            <a:off x="239713" y="757238"/>
            <a:ext cx="4057650" cy="922337"/>
          </a:xfrm>
          <a:prstGeom prst="rect">
            <a:avLst/>
          </a:prstGeom>
          <a:noFill/>
        </p:spPr>
        <p:txBody>
          <a:bodyPr wrap="none">
            <a:spAutoFit/>
          </a:bodyPr>
          <a:lstStyle/>
          <a:p>
            <a:pPr>
              <a:defRPr/>
            </a:pPr>
            <a:r>
              <a:rPr lang="en-US" altLang="ja-JP" sz="3600" b="1" kern="0" dirty="0">
                <a:solidFill>
                  <a:srgbClr val="522887"/>
                </a:solidFill>
                <a:latin typeface="Arial" panose="020B0604020202020204" pitchFamily="34" charset="0"/>
                <a:ea typeface="ＭＳ 明朝" panose="02020609040205080304" pitchFamily="17" charset="-128"/>
                <a:cs typeface="Arial"/>
                <a:sym typeface="Arial"/>
              </a:rPr>
              <a:t>Resource Sheet 3</a:t>
            </a:r>
            <a:endParaRPr lang="ja-JP" altLang="ja-JP" sz="3600" kern="0" dirty="0">
              <a:solidFill>
                <a:srgbClr val="522887"/>
              </a:solidFill>
              <a:latin typeface="Arial" panose="020B0604020202020204" pitchFamily="34" charset="0"/>
              <a:ea typeface="ＭＳ 明朝" panose="02020609040205080304" pitchFamily="17" charset="-128"/>
              <a:cs typeface="Arial"/>
              <a:sym typeface="Arial"/>
            </a:endParaRPr>
          </a:p>
          <a:p>
            <a:pPr>
              <a:defRPr/>
            </a:pPr>
            <a:endParaRPr lang="en-GB" dirty="0"/>
          </a:p>
        </p:txBody>
      </p:sp>
    </p:spTree>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6643E93A-5B67-62E9-BA36-7362C276E868}"/>
              </a:ext>
            </a:extLst>
          </p:cNvPr>
          <p:cNvSpPr txBox="1">
            <a:spLocks/>
          </p:cNvSpPr>
          <p:nvPr/>
        </p:nvSpPr>
        <p:spPr>
          <a:xfrm>
            <a:off x="307975" y="300038"/>
            <a:ext cx="8229600" cy="1065212"/>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six</a:t>
            </a:r>
          </a:p>
        </p:txBody>
      </p:sp>
      <p:sp>
        <p:nvSpPr>
          <p:cNvPr id="5" name="テキスト ボックス 1">
            <a:extLst>
              <a:ext uri="{FF2B5EF4-FFF2-40B4-BE49-F238E27FC236}">
                <a16:creationId xmlns:a16="http://schemas.microsoft.com/office/drawing/2014/main" id="{C527C60E-08B2-4DF8-0D50-451436BD731B}"/>
              </a:ext>
            </a:extLst>
          </p:cNvPr>
          <p:cNvSpPr txBox="1"/>
          <p:nvPr/>
        </p:nvSpPr>
        <p:spPr>
          <a:xfrm>
            <a:off x="1733550" y="3106738"/>
            <a:ext cx="8434388" cy="644525"/>
          </a:xfrm>
          <a:prstGeom prst="rect">
            <a:avLst/>
          </a:prstGeom>
          <a:noFill/>
        </p:spPr>
        <p:txBody>
          <a:bodyPr>
            <a:spAutoFit/>
          </a:bodyPr>
          <a:lstStyle/>
          <a:p>
            <a:pP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Why is education important?</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2">
            <a:extLst>
              <a:ext uri="{FF2B5EF4-FFF2-40B4-BE49-F238E27FC236}">
                <a16:creationId xmlns:a16="http://schemas.microsoft.com/office/drawing/2014/main" id="{1A1F8C6D-0E42-9CBA-EBF0-8D31CA259889}"/>
              </a:ext>
            </a:extLst>
          </p:cNvPr>
          <p:cNvSpPr/>
          <p:nvPr/>
        </p:nvSpPr>
        <p:spPr>
          <a:xfrm>
            <a:off x="450850" y="406400"/>
            <a:ext cx="9144000" cy="1117600"/>
          </a:xfrm>
          <a:prstGeom prst="rect">
            <a:avLst/>
          </a:prstGeom>
        </p:spPr>
        <p:txBody>
          <a:bodyPr>
            <a:spAutoFit/>
          </a:bodyPr>
          <a:lstStyle/>
          <a:p>
            <a:pPr defTabSz="914400" eaLnBrk="1" fontAlgn="auto" hangingPunct="1">
              <a:lnSpc>
                <a:spcPct val="115000"/>
              </a:lnSpc>
              <a:spcBef>
                <a:spcPts val="0"/>
              </a:spcBef>
              <a:spcAft>
                <a:spcPts val="0"/>
              </a:spcAft>
              <a:defRPr/>
            </a:pPr>
            <a:r>
              <a:rPr lang="en-US" altLang="ja-JP" sz="3600" b="1" kern="0" dirty="0">
                <a:solidFill>
                  <a:srgbClr val="522887"/>
                </a:solidFill>
                <a:latin typeface="Arial" panose="020B0604020202020204" pitchFamily="34" charset="0"/>
                <a:ea typeface="ＭＳ 明朝" panose="02020609040205080304" pitchFamily="17" charset="-128"/>
                <a:cs typeface="Arial"/>
                <a:sym typeface="Arial"/>
              </a:rPr>
              <a:t>Resource Sheet 4: </a:t>
            </a:r>
            <a:r>
              <a:rPr lang="en-US" altLang="ja-JP" sz="3600" b="1" kern="0" dirty="0" err="1">
                <a:solidFill>
                  <a:srgbClr val="522887"/>
                </a:solidFill>
                <a:latin typeface="Arial" panose="020B0604020202020204" pitchFamily="34" charset="0"/>
                <a:ea typeface="ＭＳ 明朝" panose="02020609040205080304" pitchFamily="17" charset="-128"/>
                <a:cs typeface="Arial"/>
                <a:sym typeface="Arial"/>
              </a:rPr>
              <a:t>Malala’s</a:t>
            </a:r>
            <a:r>
              <a:rPr lang="en-US" altLang="ja-JP" sz="3600" b="1" kern="0" dirty="0">
                <a:solidFill>
                  <a:srgbClr val="522887"/>
                </a:solidFill>
                <a:latin typeface="Arial" panose="020B0604020202020204" pitchFamily="34" charset="0"/>
                <a:ea typeface="ＭＳ 明朝" panose="02020609040205080304" pitchFamily="17" charset="-128"/>
                <a:cs typeface="Arial"/>
                <a:sym typeface="Arial"/>
              </a:rPr>
              <a:t> Life </a:t>
            </a:r>
            <a:endParaRPr lang="ja-JP" altLang="ja-JP" sz="3600" kern="0" dirty="0">
              <a:solidFill>
                <a:srgbClr val="522887"/>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24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2400" kern="0" dirty="0">
              <a:solidFill>
                <a:srgbClr val="000000"/>
              </a:solidFill>
              <a:latin typeface="Arial" panose="020B0604020202020204" pitchFamily="34" charset="0"/>
              <a:ea typeface="ＭＳ 明朝" panose="02020609040205080304" pitchFamily="17" charset="-128"/>
              <a:cs typeface="Arial"/>
              <a:sym typeface="Arial"/>
            </a:endParaRPr>
          </a:p>
        </p:txBody>
      </p:sp>
      <p:sp>
        <p:nvSpPr>
          <p:cNvPr id="7" name="正方形/長方形 1">
            <a:extLst>
              <a:ext uri="{FF2B5EF4-FFF2-40B4-BE49-F238E27FC236}">
                <a16:creationId xmlns:a16="http://schemas.microsoft.com/office/drawing/2014/main" id="{3B0CCC39-2B7C-49D6-1203-CB75CB3D958D}"/>
              </a:ext>
            </a:extLst>
          </p:cNvPr>
          <p:cNvSpPr/>
          <p:nvPr/>
        </p:nvSpPr>
        <p:spPr>
          <a:xfrm>
            <a:off x="266700" y="671513"/>
            <a:ext cx="8877300" cy="5851525"/>
          </a:xfrm>
          <a:prstGeom prst="rect">
            <a:avLst/>
          </a:prstGeom>
        </p:spPr>
        <p:txBody>
          <a:bodyPr>
            <a:spAutoFit/>
          </a:bodyPr>
          <a:lstStyle/>
          <a:p>
            <a:pPr defTabSz="914400" eaLnBrk="1" fontAlgn="auto" hangingPunct="1">
              <a:lnSpc>
                <a:spcPct val="115000"/>
              </a:lnSpc>
              <a:spcBef>
                <a:spcPts val="0"/>
              </a:spcBef>
              <a:spcAft>
                <a:spcPts val="0"/>
              </a:spcAft>
              <a:defRPr/>
            </a:pPr>
            <a:endParaRPr lang="en-GB"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Malala Yousafzai was born in the Swat Valley, in Pakistan. Many children in Pakistan cannot go to school, especially if they are girls, but Malala’s father thought that education was very important, and he ran a school. </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When Malala was about 12 years old, the Taliban took control of the Swat valley. They did not want girls to go to school, and they closed many schools. Malala started writing a blog for the BBC, but she did not use her real name. She wrote about life in her town, and she said that she was afraid her school would be shut down. </a:t>
            </a:r>
          </a:p>
          <a:p>
            <a:pPr defTabSz="914400" eaLnBrk="1" fontAlgn="auto" hangingPunct="1">
              <a:lnSpc>
                <a:spcPct val="115000"/>
              </a:lnSpc>
              <a:spcBef>
                <a:spcPts val="0"/>
              </a:spcBef>
              <a:spcAft>
                <a:spcPts val="0"/>
              </a:spcAft>
              <a:defRPr/>
            </a:pPr>
            <a:endParaRPr lang="en-GB"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The Taliban told Malala’s father that he had to close his school. Malala and her father continued to speak out for the right to education, even though it was very dangerous to do this. The Taliban told them to stop, otherwise they might kill them, but Malala and her father did not stop.</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In 2011, Malala received the National Youth Peace Prize in Pakistan. She was becoming famous, and the Taliban decided to try to kill her, even though she was still a child.</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On October 9, 2012, Malala and her friends were on the school bus on their way home from school. A gunman came on to the bus and asked which girl was Malala. Then he shot her in the head. Two of her friends were also injured.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p:txBody>
      </p:sp>
    </p:spTree>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21C0BA2-44EA-863F-9835-18FA51DC988C}"/>
              </a:ext>
            </a:extLst>
          </p:cNvPr>
          <p:cNvSpPr txBox="1">
            <a:spLocks/>
          </p:cNvSpPr>
          <p:nvPr/>
        </p:nvSpPr>
        <p:spPr>
          <a:xfrm>
            <a:off x="257175" y="950913"/>
            <a:ext cx="8229600" cy="490537"/>
          </a:xfrm>
          <a:prstGeom prst="rect">
            <a:avLst/>
          </a:prstGeom>
          <a:noFill/>
          <a:ln>
            <a:noFill/>
          </a:ln>
        </p:spPr>
        <p:txBody>
          <a:bodyPr lIns="91425" tIns="91425" rIns="91425" bIns="91425"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defRPr/>
            </a:pPr>
            <a:r>
              <a:rPr kumimoji="1" lang="en-US" altLang="ja-JP" sz="3600" b="1" kern="0" dirty="0">
                <a:solidFill>
                  <a:srgbClr val="522887"/>
                </a:solidFill>
              </a:rPr>
              <a:t>Malala’s life (continued)</a:t>
            </a:r>
            <a:endParaRPr kumimoji="1" lang="ja-JP" altLang="en-US" sz="3600" b="1" kern="0" dirty="0">
              <a:solidFill>
                <a:srgbClr val="522887"/>
              </a:solidFill>
            </a:endParaRPr>
          </a:p>
        </p:txBody>
      </p:sp>
      <p:sp>
        <p:nvSpPr>
          <p:cNvPr id="5" name="正方形/長方形 3">
            <a:extLst>
              <a:ext uri="{FF2B5EF4-FFF2-40B4-BE49-F238E27FC236}">
                <a16:creationId xmlns:a16="http://schemas.microsoft.com/office/drawing/2014/main" id="{2859FA44-1B6D-66C2-843F-B0D1211B242F}"/>
              </a:ext>
            </a:extLst>
          </p:cNvPr>
          <p:cNvSpPr/>
          <p:nvPr/>
        </p:nvSpPr>
        <p:spPr>
          <a:xfrm>
            <a:off x="257175" y="1387475"/>
            <a:ext cx="8629650" cy="5448300"/>
          </a:xfrm>
          <a:prstGeom prst="rect">
            <a:avLst/>
          </a:prstGeom>
        </p:spPr>
        <p:txBody>
          <a:bodyPr>
            <a:spAutoFit/>
          </a:bodyPr>
          <a:lstStyle/>
          <a:p>
            <a:pPr defTabSz="914400" eaLnBrk="1" fontAlgn="auto" hangingPunct="1">
              <a:lnSpc>
                <a:spcPct val="115000"/>
              </a:lnSpc>
              <a:spcBef>
                <a:spcPts val="0"/>
              </a:spcBef>
              <a:spcAft>
                <a:spcPts val="0"/>
              </a:spcAft>
              <a:defRPr/>
            </a:pPr>
            <a:r>
              <a:rPr lang="en-GB" altLang="ja-JP" sz="1600" kern="0" dirty="0" err="1">
                <a:solidFill>
                  <a:srgbClr val="000000"/>
                </a:solidFill>
                <a:latin typeface="Arial" panose="020B0604020202020204" pitchFamily="34" charset="0"/>
                <a:ea typeface="ＭＳ 明朝" panose="02020609040205080304" pitchFamily="17" charset="-128"/>
                <a:cs typeface="Arial"/>
                <a:sym typeface="Arial"/>
              </a:rPr>
              <a:t>Malala</a:t>
            </a: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survived but she was very badly hurt. She went to hospital in Pakistan, and then she was flown to a hospital in the UK. She had to stay in hospital for over two months. </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People all around the world were very shocked that the Taliban tried to kill a 15-year old girl, just because she spoke out for education. Many people supported Malala and thought she was very brave, and she became a symbol of children’s right to education.</a:t>
            </a: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After she left hospital, Malala started going to school in the UK, but she was also even more determined to fight for children’s rights to go to school. She was now famous, and on her 16th birthday, she made a speech to the United Nations Youth Assembly. </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In December 2014, Malala was the youngest person ever to receive the Nobel Peace Prize, for her work ‘for the right of all children to education’. She used her prize money to build a secondary school for girls in Pakistan, and continued campaigning for education for all children. She celebrated her 18th birthday by opening a school for Syrian girls in a refugee camp in Lebanon. </a:t>
            </a:r>
            <a:b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b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(Adapted from the Malala Fund website: </a:t>
            </a:r>
            <a:r>
              <a:rPr lang="en-GB" altLang="ja-JP" sz="1600" u="sng" kern="0" dirty="0">
                <a:solidFill>
                  <a:srgbClr val="000000"/>
                </a:solidFill>
                <a:latin typeface="Arial" panose="020B0604020202020204" pitchFamily="34" charset="0"/>
                <a:ea typeface="ＭＳ 明朝" panose="02020609040205080304" pitchFamily="17" charset="-128"/>
                <a:cs typeface="Arial"/>
                <a:sym typeface="Arial"/>
                <a:hlinkClick r:id="rId3"/>
              </a:rPr>
              <a:t>https://www.malala.org/malalas-story</a:t>
            </a: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p>
          <a:p>
            <a:pPr defTabSz="914400" eaLnBrk="1" fontAlgn="auto" hangingPunct="1">
              <a:lnSpc>
                <a:spcPct val="115000"/>
              </a:lnSpc>
              <a:spcBef>
                <a:spcPts val="0"/>
              </a:spcBef>
              <a:spcAft>
                <a:spcPts val="0"/>
              </a:spcAft>
              <a:defRPr/>
            </a:pP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a:p>
            <a:pPr algn="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a:sym typeface="Arial"/>
            </a:endParaRPr>
          </a:p>
        </p:txBody>
      </p:sp>
    </p:spTree>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1">
            <a:extLst>
              <a:ext uri="{FF2B5EF4-FFF2-40B4-BE49-F238E27FC236}">
                <a16:creationId xmlns:a16="http://schemas.microsoft.com/office/drawing/2014/main" id="{7D3F037C-DCC3-F7FE-EF05-277A1115FCCB}"/>
              </a:ext>
            </a:extLst>
          </p:cNvPr>
          <p:cNvSpPr txBox="1">
            <a:spLocks/>
          </p:cNvSpPr>
          <p:nvPr/>
        </p:nvSpPr>
        <p:spPr>
          <a:xfrm>
            <a:off x="-220663" y="509588"/>
            <a:ext cx="9585326" cy="769937"/>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algn="ctr" defTabSz="914400" eaLnBrk="1" fontAlgn="auto" hangingPunct="1">
              <a:buClr>
                <a:srgbClr val="00A4E4"/>
              </a:buClr>
              <a:buSzPct val="25000"/>
              <a:defRPr/>
            </a:pPr>
            <a:r>
              <a:rPr lang="en-US" sz="3200" b="1" kern="0" dirty="0">
                <a:solidFill>
                  <a:srgbClr val="522887"/>
                </a:solidFill>
              </a:rPr>
              <a:t>Malala at the United Nations Youth Assembly</a:t>
            </a:r>
          </a:p>
        </p:txBody>
      </p:sp>
      <p:sp>
        <p:nvSpPr>
          <p:cNvPr id="7" name="テキスト ボックス 1">
            <a:extLst>
              <a:ext uri="{FF2B5EF4-FFF2-40B4-BE49-F238E27FC236}">
                <a16:creationId xmlns:a16="http://schemas.microsoft.com/office/drawing/2014/main" id="{6AB92179-8F8A-D4B9-20D0-88A59F762CBE}"/>
              </a:ext>
            </a:extLst>
          </p:cNvPr>
          <p:cNvSpPr txBox="1"/>
          <p:nvPr/>
        </p:nvSpPr>
        <p:spPr>
          <a:xfrm>
            <a:off x="3219450" y="6046788"/>
            <a:ext cx="7489825"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4"/>
              </a:rPr>
              <a:t>https://www.youtube.com/watch?v=k_sIP08PZ6I</a:t>
            </a:r>
            <a:endParaRPr kumimoji="1" lang="ja-JP" altLang="en-US" sz="2000" kern="0" dirty="0">
              <a:solidFill>
                <a:srgbClr val="000000"/>
              </a:solidFill>
              <a:latin typeface="Arial"/>
              <a:ea typeface="MS PGothic" panose="020B0600070205080204" pitchFamily="34" charset="-128"/>
              <a:cs typeface="Arial"/>
              <a:sym typeface="Arial"/>
            </a:endParaRPr>
          </a:p>
        </p:txBody>
      </p:sp>
      <p:pic>
        <p:nvPicPr>
          <p:cNvPr id="8" name="k_sIP08PZ6I">
            <a:extLst>
              <a:ext uri="{FF2B5EF4-FFF2-40B4-BE49-F238E27FC236}">
                <a16:creationId xmlns:a16="http://schemas.microsoft.com/office/drawing/2014/main" id="{C6C37F0A-2252-D46D-2E45-E4556C5F774B}"/>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23863" y="1362075"/>
            <a:ext cx="8294687"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0A595E-619F-CD82-94A4-A7CD0C7CB3FF}"/>
              </a:ext>
            </a:extLst>
          </p:cNvPr>
          <p:cNvSpPr txBox="1"/>
          <p:nvPr/>
        </p:nvSpPr>
        <p:spPr>
          <a:xfrm>
            <a:off x="3484563" y="3014663"/>
            <a:ext cx="2163762" cy="2541587"/>
          </a:xfrm>
          <a:prstGeom prst="rect">
            <a:avLst/>
          </a:prstGeom>
          <a:noFill/>
        </p:spPr>
        <p:txBody>
          <a:bodyPr>
            <a:spAutoFit/>
          </a:bodyPr>
          <a:lstStyle/>
          <a:p>
            <a:pPr algn="ctr" defTabSz="257175" eaLnBrk="1" fontAlgn="auto" hangingPunct="1">
              <a:spcBef>
                <a:spcPts val="0"/>
              </a:spcBef>
              <a:spcAft>
                <a:spcPts val="450"/>
              </a:spcAft>
              <a:defRPr/>
            </a:pPr>
            <a:r>
              <a:rPr lang="en-GB" sz="3038" b="1" u="sng" dirty="0">
                <a:solidFill>
                  <a:prstClr val="white"/>
                </a:solidFill>
                <a:latin typeface="Arial" panose="020B0604020202020204" pitchFamily="34" charset="0"/>
                <a:ea typeface="+mn-ea"/>
                <a:cs typeface="Arial" panose="020B0604020202020204" pitchFamily="34" charset="0"/>
              </a:rPr>
              <a:t>Feelings</a:t>
            </a:r>
            <a:endParaRPr lang="en-GB" sz="3038" dirty="0">
              <a:solidFill>
                <a:prstClr val="white"/>
              </a:solidFill>
              <a:latin typeface="Arial" panose="020B0604020202020204" pitchFamily="34" charset="0"/>
              <a:ea typeface="+mn-ea"/>
              <a:cs typeface="Arial" panose="020B0604020202020204" pitchFamily="34" charset="0"/>
            </a:endParaRPr>
          </a:p>
          <a:p>
            <a:pPr algn="ctr" defTabSz="257175" eaLnBrk="1" fontAlgn="auto" hangingPunct="1">
              <a:spcBef>
                <a:spcPts val="0"/>
              </a:spcBef>
              <a:spcAft>
                <a:spcPts val="450"/>
              </a:spcAft>
              <a:defRPr/>
            </a:pPr>
            <a:r>
              <a:rPr lang="en-GB" sz="1350" dirty="0">
                <a:solidFill>
                  <a:prstClr val="white"/>
                </a:solidFill>
                <a:latin typeface="Arial" panose="020B0604020202020204" pitchFamily="34" charset="0"/>
                <a:ea typeface="+mn-ea"/>
                <a:cs typeface="Arial" panose="020B0604020202020204" pitchFamily="34" charset="0"/>
              </a:rPr>
              <a:t>What are my feelings </a:t>
            </a:r>
            <a:br>
              <a:rPr lang="en-GB" sz="1350" dirty="0">
                <a:solidFill>
                  <a:prstClr val="white"/>
                </a:solidFill>
                <a:latin typeface="Arial" panose="020B0604020202020204" pitchFamily="34" charset="0"/>
                <a:ea typeface="+mn-ea"/>
                <a:cs typeface="Arial" panose="020B0604020202020204" pitchFamily="34" charset="0"/>
              </a:rPr>
            </a:br>
            <a:r>
              <a:rPr lang="en-GB" sz="1350" dirty="0">
                <a:solidFill>
                  <a:prstClr val="white"/>
                </a:solidFill>
                <a:latin typeface="Arial" panose="020B0604020202020204" pitchFamily="34" charset="0"/>
                <a:ea typeface="+mn-ea"/>
                <a:cs typeface="Arial" panose="020B0604020202020204" pitchFamily="34" charset="0"/>
              </a:rPr>
              <a:t>right now?</a:t>
            </a:r>
          </a:p>
          <a:p>
            <a:pPr algn="ctr" defTabSz="257175" eaLnBrk="1" fontAlgn="auto" hangingPunct="1">
              <a:spcBef>
                <a:spcPts val="0"/>
              </a:spcBef>
              <a:spcAft>
                <a:spcPts val="450"/>
              </a:spcAft>
              <a:defRPr/>
            </a:pPr>
            <a:r>
              <a:rPr lang="en-GB" sz="1350" dirty="0">
                <a:solidFill>
                  <a:prstClr val="white"/>
                </a:solidFill>
                <a:latin typeface="Arial" panose="020B0604020202020204" pitchFamily="34" charset="0"/>
                <a:ea typeface="+mn-ea"/>
                <a:cs typeface="Arial" panose="020B0604020202020204" pitchFamily="34" charset="0"/>
              </a:rPr>
              <a:t>Feelings can change.</a:t>
            </a:r>
          </a:p>
          <a:p>
            <a:pPr algn="ctr" defTabSz="257175" eaLnBrk="1" fontAlgn="auto" hangingPunct="1">
              <a:spcBef>
                <a:spcPts val="0"/>
              </a:spcBef>
              <a:spcAft>
                <a:spcPts val="450"/>
              </a:spcAft>
              <a:defRPr/>
            </a:pPr>
            <a:r>
              <a:rPr lang="en-GB" sz="1350" dirty="0">
                <a:solidFill>
                  <a:prstClr val="white"/>
                </a:solidFill>
                <a:latin typeface="Arial" panose="020B0604020202020204" pitchFamily="34" charset="0"/>
                <a:ea typeface="+mn-ea"/>
                <a:cs typeface="Arial" panose="020B0604020202020204" pitchFamily="34" charset="0"/>
              </a:rPr>
              <a:t>No reasons need to be given.</a:t>
            </a:r>
          </a:p>
          <a:p>
            <a:pPr algn="ctr" defTabSz="257175" eaLnBrk="1" fontAlgn="auto" hangingPunct="1">
              <a:spcBef>
                <a:spcPts val="0"/>
              </a:spcBef>
              <a:spcAft>
                <a:spcPts val="450"/>
              </a:spcAft>
              <a:defRPr/>
            </a:pPr>
            <a:r>
              <a:rPr lang="en-GB" sz="1350" dirty="0">
                <a:solidFill>
                  <a:prstClr val="white"/>
                </a:solidFill>
                <a:latin typeface="Arial" panose="020B0604020202020204" pitchFamily="34" charset="0"/>
                <a:ea typeface="+mn-ea"/>
                <a:cs typeface="Arial" panose="020B0604020202020204" pitchFamily="34" charset="0"/>
              </a:rPr>
              <a:t>Intuition, hunches, gut instinct.</a:t>
            </a:r>
          </a:p>
          <a:p>
            <a:pPr algn="ctr" defTabSz="257175" eaLnBrk="1" fontAlgn="auto" hangingPunct="1">
              <a:spcBef>
                <a:spcPts val="0"/>
              </a:spcBef>
              <a:spcAft>
                <a:spcPts val="0"/>
              </a:spcAft>
              <a:defRPr/>
            </a:pPr>
            <a:endParaRPr lang="en-US" sz="1350" dirty="0">
              <a:solidFill>
                <a:prstClr val="white"/>
              </a:solidFill>
              <a:latin typeface="Arial" panose="020B0604020202020204" pitchFamily="34" charset="0"/>
              <a:ea typeface="+mn-ea"/>
              <a:cs typeface="Arial" panose="020B0604020202020204" pitchFamily="34" charset="0"/>
            </a:endParaRPr>
          </a:p>
        </p:txBody>
      </p:sp>
      <p:sp>
        <p:nvSpPr>
          <p:cNvPr id="12291" name="Title 1">
            <a:extLst>
              <a:ext uri="{FF2B5EF4-FFF2-40B4-BE49-F238E27FC236}">
                <a16:creationId xmlns:a16="http://schemas.microsoft.com/office/drawing/2014/main" id="{B9CA9AB2-FD1E-059F-782B-3F6AB4467FCB}"/>
              </a:ext>
            </a:extLst>
          </p:cNvPr>
          <p:cNvSpPr txBox="1">
            <a:spLocks noChangeArrowheads="1"/>
          </p:cNvSpPr>
          <p:nvPr/>
        </p:nvSpPr>
        <p:spPr bwMode="auto">
          <a:xfrm>
            <a:off x="685800" y="1144588"/>
            <a:ext cx="7829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spcBef>
                <a:spcPts val="450"/>
              </a:spcBef>
              <a:spcAft>
                <a:spcPts val="450"/>
              </a:spcAft>
              <a:buFont typeface="Arial" panose="020B0604020202020204" pitchFamily="34" charset="0"/>
              <a:defRPr sz="1600" b="1">
                <a:solidFill>
                  <a:schemeClr val="tx2"/>
                </a:solidFill>
                <a:latin typeface="British Council Sans"/>
              </a:defRPr>
            </a:lvl1pPr>
            <a:lvl2pPr marL="742950" indent="-285750" defTabSz="685800">
              <a:spcBef>
                <a:spcPts val="225"/>
              </a:spcBef>
              <a:spcAft>
                <a:spcPts val="450"/>
              </a:spcAft>
              <a:buFont typeface="Arial" panose="020B0604020202020204" pitchFamily="34" charset="0"/>
              <a:defRPr sz="1500" b="1">
                <a:solidFill>
                  <a:schemeClr val="tx1"/>
                </a:solidFill>
                <a:latin typeface="British Council Sans"/>
              </a:defRPr>
            </a:lvl2pPr>
            <a:lvl3pPr marL="1143000" indent="-228600" defTabSz="685800">
              <a:spcAft>
                <a:spcPts val="450"/>
              </a:spcAft>
              <a:buFont typeface="Arial" panose="020B0604020202020204" pitchFamily="34" charset="0"/>
              <a:defRPr sz="1300">
                <a:solidFill>
                  <a:schemeClr val="tx1"/>
                </a:solidFill>
                <a:latin typeface="British Council Sans"/>
              </a:defRPr>
            </a:lvl3pPr>
            <a:lvl4pPr marL="1600200" indent="-228600" defTabSz="685800">
              <a:spcAft>
                <a:spcPts val="450"/>
              </a:spcAft>
              <a:buClr>
                <a:schemeClr val="accent1"/>
              </a:buClr>
              <a:buFont typeface="Arial" panose="020B0604020202020204" pitchFamily="34" charset="0"/>
              <a:buChar char="•"/>
              <a:defRPr sz="1300">
                <a:solidFill>
                  <a:schemeClr val="tx1"/>
                </a:solidFill>
                <a:latin typeface="British Council Sans"/>
              </a:defRPr>
            </a:lvl4pPr>
            <a:lvl5pPr marL="2057400" indent="-228600" defTabSz="685800">
              <a:spcAft>
                <a:spcPts val="450"/>
              </a:spcAft>
              <a:buClr>
                <a:schemeClr val="accent1"/>
              </a:buClr>
              <a:buFont typeface="British Council Sans"/>
              <a:buChar char="–"/>
              <a:defRPr sz="1300">
                <a:solidFill>
                  <a:schemeClr val="tx1"/>
                </a:solidFill>
                <a:latin typeface="British Council Sans"/>
              </a:defRPr>
            </a:lvl5pPr>
            <a:lvl6pPr marL="25146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6pPr>
            <a:lvl7pPr marL="29718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7pPr>
            <a:lvl8pPr marL="34290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8pPr>
            <a:lvl9pPr marL="38862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9pPr>
          </a:lstStyle>
          <a:p>
            <a:pPr eaLnBrk="1" hangingPunct="1">
              <a:lnSpc>
                <a:spcPct val="90000"/>
              </a:lnSpc>
              <a:spcBef>
                <a:spcPct val="0"/>
              </a:spcBef>
              <a:spcAft>
                <a:spcPct val="0"/>
              </a:spcAft>
              <a:buFontTx/>
              <a:buNone/>
            </a:pPr>
            <a:endParaRPr lang="en-GB" altLang="en-US" sz="2700">
              <a:solidFill>
                <a:srgbClr val="000000"/>
              </a:solidFill>
              <a:latin typeface="Calibri Light" panose="020F0302020204030204" pitchFamily="34" charset="0"/>
            </a:endParaRPr>
          </a:p>
        </p:txBody>
      </p:sp>
      <p:sp>
        <p:nvSpPr>
          <p:cNvPr id="4" name="Title 1">
            <a:extLst>
              <a:ext uri="{FF2B5EF4-FFF2-40B4-BE49-F238E27FC236}">
                <a16:creationId xmlns:a16="http://schemas.microsoft.com/office/drawing/2014/main" id="{A1468DBE-69DA-A334-22A2-DDEDC378ADDE}"/>
              </a:ext>
            </a:extLst>
          </p:cNvPr>
          <p:cNvSpPr txBox="1">
            <a:spLocks/>
          </p:cNvSpPr>
          <p:nvPr/>
        </p:nvSpPr>
        <p:spPr>
          <a:xfrm>
            <a:off x="1143000" y="2533650"/>
            <a:ext cx="6858000" cy="17907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800" b="1" kern="0" dirty="0">
                <a:solidFill>
                  <a:srgbClr val="280071"/>
                </a:solidFill>
                <a:latin typeface="Arial" panose="020B0604020202020204" pitchFamily="34" charset="0"/>
                <a:ea typeface="Arial"/>
                <a:cs typeface="Arial" panose="020B0604020202020204" pitchFamily="34" charset="0"/>
                <a:sym typeface="Arial"/>
              </a:rPr>
              <a:t>These slides have been produced to support the </a:t>
            </a:r>
            <a:r>
              <a:rPr lang="en-GB" sz="1800" b="1" kern="0" dirty="0">
                <a:solidFill>
                  <a:srgbClr val="FF0000"/>
                </a:solidFill>
                <a:latin typeface="Arial" panose="020B0604020202020204" pitchFamily="34" charset="0"/>
                <a:ea typeface="Arial"/>
                <a:cs typeface="Arial" panose="020B0604020202020204" pitchFamily="34" charset="0"/>
                <a:sym typeface="Arial"/>
              </a:rPr>
              <a:t>Quality Education for all children </a:t>
            </a:r>
            <a:r>
              <a:rPr lang="en-GB" sz="1800" b="1" kern="0" dirty="0">
                <a:solidFill>
                  <a:srgbClr val="280071"/>
                </a:solidFill>
                <a:latin typeface="Arial" panose="020B0604020202020204" pitchFamily="34" charset="0"/>
                <a:ea typeface="Arial"/>
                <a:cs typeface="Arial" panose="020B0604020202020204" pitchFamily="34" charset="0"/>
                <a:sym typeface="Arial"/>
              </a:rPr>
              <a:t>learning unit. They can only be used with the main resource, which includes full instructions on how to use them with your class and a partner school.</a:t>
            </a:r>
            <a:endParaRPr lang="en-US" sz="1800" dirty="0">
              <a:solidFill>
                <a:srgbClr val="280071"/>
              </a:solidFill>
              <a:latin typeface="Arial" panose="020B0604020202020204" pitchFamily="34" charset="0"/>
              <a:cs typeface="Arial" panose="020B0604020202020204" pitchFamily="34" charset="0"/>
            </a:endParaRP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8C4AC6-3DED-5B43-82CA-E08BB7F465AE}"/>
              </a:ext>
            </a:extLst>
          </p:cNvPr>
          <p:cNvSpPr txBox="1">
            <a:spLocks/>
          </p:cNvSpPr>
          <p:nvPr/>
        </p:nvSpPr>
        <p:spPr>
          <a:xfrm>
            <a:off x="247650" y="881063"/>
            <a:ext cx="8229600" cy="488950"/>
          </a:xfrm>
          <a:prstGeom prst="rect">
            <a:avLst/>
          </a:prstGeom>
          <a:noFill/>
          <a:ln>
            <a:noFill/>
          </a:ln>
        </p:spPr>
        <p:txBody>
          <a:bodyPr lIns="91425" tIns="91425" rIns="91425" bIns="91425"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defRPr/>
            </a:pPr>
            <a:r>
              <a:rPr lang="en-GB" sz="3600" b="1" kern="0" dirty="0">
                <a:solidFill>
                  <a:srgbClr val="522887"/>
                </a:solidFill>
              </a:rPr>
              <a:t>Powerful weapons</a:t>
            </a:r>
          </a:p>
        </p:txBody>
      </p:sp>
      <p:sp>
        <p:nvSpPr>
          <p:cNvPr id="9" name="TextBox 8">
            <a:extLst>
              <a:ext uri="{FF2B5EF4-FFF2-40B4-BE49-F238E27FC236}">
                <a16:creationId xmlns:a16="http://schemas.microsoft.com/office/drawing/2014/main" id="{80FCE999-B499-808B-5C7C-229FD0490797}"/>
              </a:ext>
            </a:extLst>
          </p:cNvPr>
          <p:cNvSpPr txBox="1"/>
          <p:nvPr/>
        </p:nvSpPr>
        <p:spPr>
          <a:xfrm>
            <a:off x="466725" y="2938463"/>
            <a:ext cx="8208963" cy="3478212"/>
          </a:xfrm>
          <a:prstGeom prst="rect">
            <a:avLst/>
          </a:prstGeom>
          <a:noFill/>
        </p:spPr>
        <p:txBody>
          <a:bodyPr>
            <a:spAutoFit/>
          </a:bodyPr>
          <a:lstStyle/>
          <a:p>
            <a:pPr defTabSz="914400" eaLnBrk="1" fontAlgn="auto" hangingPunct="1">
              <a:spcBef>
                <a:spcPts val="0"/>
              </a:spcBef>
              <a:spcAft>
                <a:spcPts val="0"/>
              </a:spcAft>
              <a:defRPr/>
            </a:pPr>
            <a:r>
              <a:rPr lang="en-GB" sz="2000" i="1" kern="0" dirty="0">
                <a:solidFill>
                  <a:srgbClr val="000000"/>
                </a:solidFill>
                <a:latin typeface="Arial"/>
                <a:ea typeface="MS PGothic" panose="020B0600070205080204" pitchFamily="34" charset="-128"/>
                <a:cs typeface="Arial"/>
                <a:sym typeface="Arial"/>
              </a:rPr>
              <a:t>Let us pick up our books and our pens. They are our most powerful weapons. One child, one teacher, one book and one pen can change the world. Education is the only solution. </a:t>
            </a:r>
          </a:p>
          <a:p>
            <a:pPr defTabSz="914400" eaLnBrk="1" fontAlgn="auto" hangingPunct="1">
              <a:spcBef>
                <a:spcPts val="0"/>
              </a:spcBef>
              <a:spcAft>
                <a:spcPts val="0"/>
              </a:spcAft>
              <a:defRPr/>
            </a:pPr>
            <a:endParaRPr lang="en-GB" altLang="ja-JP" sz="2000" i="1" kern="0" dirty="0">
              <a:solidFill>
                <a:srgbClr val="000000"/>
              </a:solidFill>
              <a:latin typeface="Arial" panose="020B0604020202020204" pitchFamily="34" charset="0"/>
              <a:ea typeface="ＭＳ 明朝" panose="02020609040205080304" pitchFamily="17" charset="-128"/>
              <a:cs typeface="Arial"/>
              <a:sym typeface="Arial"/>
            </a:endParaRPr>
          </a:p>
          <a:p>
            <a:pPr algn="r" defTabSz="914400" eaLnBrk="1" fontAlgn="auto" hangingPunct="1">
              <a:spcBef>
                <a:spcPts val="0"/>
              </a:spcBef>
              <a:spcAft>
                <a:spcPts val="0"/>
              </a:spcAft>
              <a:defRPr/>
            </a:pPr>
            <a:r>
              <a:rPr lang="en-GB" altLang="ja-JP" sz="2000" kern="0" dirty="0" err="1">
                <a:solidFill>
                  <a:srgbClr val="000000"/>
                </a:solidFill>
                <a:latin typeface="Arial" panose="020B0604020202020204" pitchFamily="34" charset="0"/>
                <a:ea typeface="ＭＳ 明朝" panose="02020609040205080304" pitchFamily="17" charset="-128"/>
                <a:cs typeface="Arial"/>
                <a:sym typeface="Arial"/>
              </a:rPr>
              <a:t>Malala</a:t>
            </a:r>
            <a:r>
              <a:rPr lang="en-GB" altLang="ja-JP" sz="2000" kern="0" dirty="0">
                <a:solidFill>
                  <a:srgbClr val="000000"/>
                </a:solidFill>
                <a:latin typeface="Arial" panose="020B0604020202020204" pitchFamily="34" charset="0"/>
                <a:ea typeface="ＭＳ 明朝" panose="02020609040205080304" pitchFamily="17" charset="-128"/>
                <a:cs typeface="Arial"/>
                <a:sym typeface="Arial"/>
              </a:rPr>
              <a:t> </a:t>
            </a:r>
            <a:r>
              <a:rPr lang="en-GB" altLang="ja-JP" sz="2000" kern="0" dirty="0" err="1">
                <a:solidFill>
                  <a:srgbClr val="000000"/>
                </a:solidFill>
                <a:latin typeface="Arial" panose="020B0604020202020204" pitchFamily="34" charset="0"/>
                <a:ea typeface="ＭＳ 明朝" panose="02020609040205080304" pitchFamily="17" charset="-128"/>
                <a:cs typeface="Arial"/>
                <a:sym typeface="Arial"/>
              </a:rPr>
              <a:t>Yousafzai</a:t>
            </a:r>
            <a:r>
              <a:rPr lang="en-GB" altLang="ja-JP" sz="2000" kern="0" dirty="0">
                <a:solidFill>
                  <a:srgbClr val="000000"/>
                </a:solidFill>
                <a:latin typeface="Arial" panose="020B0604020202020204" pitchFamily="34" charset="0"/>
                <a:ea typeface="ＭＳ 明朝" panose="02020609040205080304" pitchFamily="17" charset="-128"/>
                <a:cs typeface="Arial"/>
                <a:sym typeface="Arial"/>
              </a:rPr>
              <a:t> </a:t>
            </a: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i="1" kern="0" dirty="0">
              <a:solidFill>
                <a:srgbClr val="000000"/>
              </a:solidFill>
              <a:latin typeface="Arial"/>
              <a:ea typeface="MS PGothic" panose="020B0600070205080204" pitchFamily="34" charset="-128"/>
              <a:cs typeface="Arial"/>
              <a:sym typeface="Arial"/>
            </a:endParaRPr>
          </a:p>
          <a:p>
            <a:pPr defTabSz="914400" eaLnBrk="1" fontAlgn="auto" hangingPunct="1">
              <a:spcBef>
                <a:spcPts val="0"/>
              </a:spcBef>
              <a:spcAft>
                <a:spcPts val="0"/>
              </a:spcAft>
              <a:defRPr/>
            </a:pPr>
            <a:endParaRPr lang="en-GB" sz="20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41CCF8A3-E7BC-6167-FED2-75709C9ED8B0}"/>
              </a:ext>
            </a:extLst>
          </p:cNvPr>
          <p:cNvSpPr txBox="1">
            <a:spLocks/>
          </p:cNvSpPr>
          <p:nvPr/>
        </p:nvSpPr>
        <p:spPr>
          <a:xfrm>
            <a:off x="303213" y="219075"/>
            <a:ext cx="8229600" cy="1065213"/>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seven</a:t>
            </a:r>
          </a:p>
        </p:txBody>
      </p:sp>
      <p:sp>
        <p:nvSpPr>
          <p:cNvPr id="6" name="テキスト ボックス 1">
            <a:extLst>
              <a:ext uri="{FF2B5EF4-FFF2-40B4-BE49-F238E27FC236}">
                <a16:creationId xmlns:a16="http://schemas.microsoft.com/office/drawing/2014/main" id="{1A34594B-7076-3013-6BA8-68726E10CB2F}"/>
              </a:ext>
            </a:extLst>
          </p:cNvPr>
          <p:cNvSpPr txBox="1"/>
          <p:nvPr/>
        </p:nvSpPr>
        <p:spPr>
          <a:xfrm>
            <a:off x="457200" y="2551113"/>
            <a:ext cx="8435975" cy="1755775"/>
          </a:xfrm>
          <a:prstGeom prst="rect">
            <a:avLst/>
          </a:prstGeom>
          <a:noFill/>
        </p:spPr>
        <p:txBody>
          <a:bodyPr>
            <a:spAutoFit/>
          </a:bodyPr>
          <a:lstStyle/>
          <a:p>
            <a:pPr algn="ct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Syrian refugees – </a:t>
            </a:r>
          </a:p>
          <a:p>
            <a:pPr algn="ct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what kind of education do children have?</a:t>
            </a:r>
            <a:endParaRPr lang="ja-JP" altLang="ja-JP" sz="3600" b="1"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2">
            <a:extLst>
              <a:ext uri="{FF2B5EF4-FFF2-40B4-BE49-F238E27FC236}">
                <a16:creationId xmlns:a16="http://schemas.microsoft.com/office/drawing/2014/main" id="{CD99B87B-57A5-B980-277F-6E6383287807}"/>
              </a:ext>
            </a:extLst>
          </p:cNvPr>
          <p:cNvSpPr/>
          <p:nvPr/>
        </p:nvSpPr>
        <p:spPr>
          <a:xfrm>
            <a:off x="369888" y="709613"/>
            <a:ext cx="9294812" cy="1949450"/>
          </a:xfrm>
          <a:prstGeom prst="rect">
            <a:avLst/>
          </a:prstGeom>
        </p:spPr>
        <p:txBody>
          <a:bodyPr>
            <a:spAutoFit/>
          </a:bodyPr>
          <a:lstStyle/>
          <a:p>
            <a:pPr defTabSz="914400" eaLnBrk="1" fontAlgn="auto" hangingPunct="1">
              <a:lnSpc>
                <a:spcPct val="115000"/>
              </a:lnSpc>
              <a:spcBef>
                <a:spcPts val="0"/>
              </a:spcBef>
              <a:spcAft>
                <a:spcPts val="0"/>
              </a:spcAft>
              <a:defRPr/>
            </a:pPr>
            <a:r>
              <a:rPr lang="en-US" altLang="ja-JP" sz="3600" b="1" kern="0" dirty="0">
                <a:solidFill>
                  <a:srgbClr val="7030A0"/>
                </a:solidFill>
                <a:latin typeface="Arial" panose="020B0604020202020204" pitchFamily="34" charset="0"/>
                <a:ea typeface="ＭＳ 明朝" panose="02020609040205080304" pitchFamily="17" charset="-128"/>
                <a:cs typeface="Arial" panose="020B0604020202020204" pitchFamily="34" charset="0"/>
                <a:sym typeface="Arial"/>
              </a:rPr>
              <a:t>Resource Sheet 5: Going to school in Syria</a:t>
            </a:r>
            <a:endParaRPr lang="ja-JP" altLang="ja-JP" sz="3600" kern="0" dirty="0">
              <a:solidFill>
                <a:srgbClr val="7030A0"/>
              </a:solidFill>
              <a:latin typeface="Arial" panose="020B0604020202020204" pitchFamily="34" charset="0"/>
              <a:ea typeface="ＭＳ 明朝" panose="02020609040205080304" pitchFamily="17" charset="-128"/>
              <a:cs typeface="Arial" panose="020B0604020202020204" pitchFamily="34" charset="0"/>
              <a:sym typeface="Arial"/>
            </a:endParaRPr>
          </a:p>
          <a:p>
            <a:pPr algn="ctr" defTabSz="914400" eaLnBrk="1" fontAlgn="auto" hangingPunct="1">
              <a:lnSpc>
                <a:spcPct val="115000"/>
              </a:lnSpc>
              <a:spcBef>
                <a:spcPts val="0"/>
              </a:spcBef>
              <a:spcAft>
                <a:spcPts val="0"/>
              </a:spcAft>
              <a:defRPr/>
            </a:pPr>
            <a:r>
              <a:rPr lang="en-GB" altLang="ja-JP" sz="36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3600" kern="0" dirty="0">
              <a:solidFill>
                <a:srgbClr val="000000"/>
              </a:solidFill>
              <a:latin typeface="Arial" panose="020B0604020202020204" pitchFamily="34" charset="0"/>
              <a:ea typeface="ＭＳ 明朝" panose="02020609040205080304" pitchFamily="17" charset="-128"/>
              <a:cs typeface="Arial"/>
              <a:sym typeface="Arial"/>
            </a:endParaRPr>
          </a:p>
        </p:txBody>
      </p:sp>
      <p:sp>
        <p:nvSpPr>
          <p:cNvPr id="7" name="正方形/長方形 1">
            <a:extLst>
              <a:ext uri="{FF2B5EF4-FFF2-40B4-BE49-F238E27FC236}">
                <a16:creationId xmlns:a16="http://schemas.microsoft.com/office/drawing/2014/main" id="{3DDA9E44-30A2-5116-0AE4-45D568386346}"/>
              </a:ext>
            </a:extLst>
          </p:cNvPr>
          <p:cNvSpPr/>
          <p:nvPr/>
        </p:nvSpPr>
        <p:spPr>
          <a:xfrm>
            <a:off x="284163" y="1879600"/>
            <a:ext cx="8928100" cy="2900363"/>
          </a:xfrm>
          <a:prstGeom prst="rect">
            <a:avLst/>
          </a:prstGeom>
        </p:spPr>
        <p:txBody>
          <a:bodyPr>
            <a:spAutoFit/>
          </a:bodyPr>
          <a:lstStyle/>
          <a:p>
            <a:pPr defTabSz="914400" eaLnBrk="1" fontAlgn="auto" hangingPunct="1">
              <a:lnSpc>
                <a:spcPct val="115000"/>
              </a:lnSpc>
              <a:spcBef>
                <a:spcPts val="0"/>
              </a:spcBef>
              <a:spcAft>
                <a:spcPts val="0"/>
              </a:spcAft>
              <a:defRPr/>
            </a:pPr>
            <a:endPar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t>
            </a:r>
            <a:endParaRPr lang="ja-JP"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My name is </a:t>
            </a:r>
            <a:r>
              <a:rPr lang="en-GB" altLang="ja-JP" sz="1600" kern="0" dirty="0" err="1">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Samer</a:t>
            </a: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and I am 15 years old. I come from Aleppo, in the north of Syria. Aleppo is a very old, beautiful city. I grew up there with my mother and father and two older sisters and my younger brother, who is 11 years old. When I was six years old, I started primary school. I loved school, especially maths and Arabic. I used to walk to school with my older sisters and our neighbours. I had lots of friends at school, and after school we played football together. Sometimes, my mother would tell me I could not go out to play because I had not done my homework, but I always managed to get good grades at school anyway! My teachers were sometimes strict, but usually they were kind. At that time, I was very free, and very happy. </a:t>
            </a:r>
            <a:endParaRPr lang="ja-JP"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p:txBody>
      </p:sp>
    </p:spTree>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B8FE083-A921-9D48-F77D-1C58CEAAED6B}"/>
              </a:ext>
            </a:extLst>
          </p:cNvPr>
          <p:cNvSpPr/>
          <p:nvPr/>
        </p:nvSpPr>
        <p:spPr>
          <a:xfrm>
            <a:off x="225425" y="919163"/>
            <a:ext cx="8723313" cy="5165725"/>
          </a:xfrm>
          <a:prstGeom prst="rect">
            <a:avLst/>
          </a:prstGeom>
        </p:spPr>
        <p:txBody>
          <a:bodyPr>
            <a:spAutoFit/>
          </a:bodyPr>
          <a:lstStyle/>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Everything changed when I was about nine years old. At first, lots of people were protesting in the streets, but I did not really understand why. Then after a while, the fighting started. It was when my little brother was starting school. Before that, we felt safe, but then people were being killed, and there were bombs. We didn’t really know why this was happening, but it was scary, because our homes and school were not safe any more.</a:t>
            </a:r>
          </a:p>
          <a:p>
            <a:pPr defTabSz="914400" eaLnBrk="1" fontAlgn="auto" hangingPunct="1">
              <a:lnSpc>
                <a:spcPct val="115000"/>
              </a:lnSpc>
              <a:spcBef>
                <a:spcPts val="0"/>
              </a:spcBef>
              <a:spcAft>
                <a:spcPts val="0"/>
              </a:spcAft>
              <a:defRPr/>
            </a:pPr>
            <a:endPar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One of my friends didn’t come to school one day, and the teacher said he had been killed. Then a bomb hit the road just next to our school. After that, my parents said we could not go to school, because it was too dangerous. We stayed at home, and I sometimes taught my little brother reading and writing, because he still didn’t know how to read and write properly. At first, it was OK, but later it was boring. Sometimes I sneaked out to play with my friends because I was so bored at home all the time, but my friends were leaving one by one, mostly to Turkey. In the end, there was almost nobody left. It was very lonely, and I missed school. At night, I was scared. My mother was scared, too, and she wanted to take us to a safe place, but my father is a doctor. He said he had to stay to look after all the people who were injured, and my mother did not want to leave without him. But then his hospital was hit by a bomb and many people died and his legs were injured. He couldn’t work any more. Then we left and went to Turkey. </a:t>
            </a:r>
            <a:endParaRPr lang="ja-JP" altLang="ja-JP" sz="1600"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p:txBody>
      </p:sp>
    </p:spTree>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51">
            <a:extLst>
              <a:ext uri="{FF2B5EF4-FFF2-40B4-BE49-F238E27FC236}">
                <a16:creationId xmlns:a16="http://schemas.microsoft.com/office/drawing/2014/main" id="{748BF212-A58F-CBEC-BC8B-4FB16B0C137A}"/>
              </a:ext>
            </a:extLst>
          </p:cNvPr>
          <p:cNvSpPr txBox="1">
            <a:spLocks/>
          </p:cNvSpPr>
          <p:nvPr/>
        </p:nvSpPr>
        <p:spPr>
          <a:xfrm>
            <a:off x="1017588" y="698500"/>
            <a:ext cx="8229600" cy="490538"/>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defRPr/>
            </a:pPr>
            <a:r>
              <a:rPr lang="en-US" sz="3600" b="1" kern="0" dirty="0">
                <a:solidFill>
                  <a:srgbClr val="522887"/>
                </a:solidFill>
              </a:rPr>
              <a:t>Where do Syrian refugees go?</a:t>
            </a:r>
          </a:p>
        </p:txBody>
      </p:sp>
      <p:sp>
        <p:nvSpPr>
          <p:cNvPr id="5" name="テキスト ボックス 1">
            <a:extLst>
              <a:ext uri="{FF2B5EF4-FFF2-40B4-BE49-F238E27FC236}">
                <a16:creationId xmlns:a16="http://schemas.microsoft.com/office/drawing/2014/main" id="{2DA476B8-C2F6-FA73-B9FE-3348664A37E3}"/>
              </a:ext>
            </a:extLst>
          </p:cNvPr>
          <p:cNvSpPr txBox="1"/>
          <p:nvPr/>
        </p:nvSpPr>
        <p:spPr>
          <a:xfrm>
            <a:off x="2574925" y="6102350"/>
            <a:ext cx="5900738"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3"/>
              </a:rPr>
              <a:t>http://unhcr.org/4million/</a:t>
            </a:r>
            <a:r>
              <a:rPr lang="en-GB" altLang="ja-JP" sz="2000" kern="0" dirty="0">
                <a:solidFill>
                  <a:srgbClr val="000000"/>
                </a:solidFill>
                <a:latin typeface="Arial"/>
                <a:ea typeface="MS PGothic" panose="020B0600070205080204" pitchFamily="34" charset="-128"/>
                <a:cs typeface="Arial"/>
                <a:sym typeface="Arial"/>
              </a:rPr>
              <a:t> </a:t>
            </a:r>
            <a:endParaRPr kumimoji="1" lang="ja-JP" altLang="en-US" sz="2000" kern="0" dirty="0">
              <a:solidFill>
                <a:srgbClr val="000000"/>
              </a:solidFill>
              <a:latin typeface="Arial"/>
              <a:ea typeface="MS PGothic" panose="020B0600070205080204" pitchFamily="34" charset="-128"/>
              <a:cs typeface="Arial"/>
              <a:sym typeface="Arial"/>
            </a:endParaRPr>
          </a:p>
        </p:txBody>
      </p:sp>
      <p:pic>
        <p:nvPicPr>
          <p:cNvPr id="57348" name="図 5">
            <a:extLst>
              <a:ext uri="{FF2B5EF4-FFF2-40B4-BE49-F238E27FC236}">
                <a16:creationId xmlns:a16="http://schemas.microsoft.com/office/drawing/2014/main" id="{BB838CAF-7DDC-46A8-A28E-15787987F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343025"/>
            <a:ext cx="6696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5FBFBE1C-93DC-65C8-1656-5ADA9C925ECE}"/>
              </a:ext>
            </a:extLst>
          </p:cNvPr>
          <p:cNvSpPr txBox="1">
            <a:spLocks/>
          </p:cNvSpPr>
          <p:nvPr/>
        </p:nvSpPr>
        <p:spPr>
          <a:xfrm>
            <a:off x="319088" y="534988"/>
            <a:ext cx="8229600" cy="492125"/>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defRPr/>
            </a:pPr>
            <a:r>
              <a:rPr lang="en-US" sz="3200" b="1" kern="0" dirty="0">
                <a:solidFill>
                  <a:srgbClr val="522887"/>
                </a:solidFill>
              </a:rPr>
              <a:t>A Syrian refugee child in Lebanon</a:t>
            </a:r>
          </a:p>
        </p:txBody>
      </p:sp>
      <p:sp>
        <p:nvSpPr>
          <p:cNvPr id="5" name="テキスト ボックス 1">
            <a:extLst>
              <a:ext uri="{FF2B5EF4-FFF2-40B4-BE49-F238E27FC236}">
                <a16:creationId xmlns:a16="http://schemas.microsoft.com/office/drawing/2014/main" id="{302E2F1A-DAB5-42F2-A690-343B2D3CA679}"/>
              </a:ext>
            </a:extLst>
          </p:cNvPr>
          <p:cNvSpPr txBox="1"/>
          <p:nvPr/>
        </p:nvSpPr>
        <p:spPr>
          <a:xfrm>
            <a:off x="2600325" y="6037263"/>
            <a:ext cx="7488238"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4"/>
              </a:rPr>
              <a:t>https://www.youtube.com/watch?v=xpG3jLGGkvc</a:t>
            </a:r>
            <a:endParaRPr kumimoji="1" lang="ja-JP" altLang="en-US" sz="2000" kern="0" dirty="0">
              <a:solidFill>
                <a:srgbClr val="000000"/>
              </a:solidFill>
              <a:latin typeface="Arial"/>
              <a:ea typeface="MS PGothic" panose="020B0600070205080204" pitchFamily="34" charset="-128"/>
              <a:cs typeface="Arial"/>
              <a:sym typeface="Arial"/>
            </a:endParaRPr>
          </a:p>
        </p:txBody>
      </p:sp>
      <p:pic>
        <p:nvPicPr>
          <p:cNvPr id="6" name="xpG3jLGGkvc">
            <a:extLst>
              <a:ext uri="{FF2B5EF4-FFF2-40B4-BE49-F238E27FC236}">
                <a16:creationId xmlns:a16="http://schemas.microsoft.com/office/drawing/2014/main" id="{BE5B1683-DCB9-F779-AB98-75EFE2976FCC}"/>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 y="1271588"/>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51">
            <a:extLst>
              <a:ext uri="{FF2B5EF4-FFF2-40B4-BE49-F238E27FC236}">
                <a16:creationId xmlns:a16="http://schemas.microsoft.com/office/drawing/2014/main" id="{7013E107-A38A-4C38-8F72-A9E77703D72A}"/>
              </a:ext>
            </a:extLst>
          </p:cNvPr>
          <p:cNvSpPr txBox="1">
            <a:spLocks/>
          </p:cNvSpPr>
          <p:nvPr/>
        </p:nvSpPr>
        <p:spPr>
          <a:xfrm>
            <a:off x="255588" y="-180975"/>
            <a:ext cx="8078787" cy="1187450"/>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algn="ctr" defTabSz="914400" eaLnBrk="1" fontAlgn="auto" hangingPunct="1">
              <a:buClr>
                <a:srgbClr val="00A4E4"/>
              </a:buClr>
              <a:buSzPct val="25000"/>
              <a:defRPr/>
            </a:pPr>
            <a:r>
              <a:rPr lang="en-US" sz="3200" b="1" kern="0" dirty="0">
                <a:solidFill>
                  <a:srgbClr val="522887"/>
                </a:solidFill>
              </a:rPr>
              <a:t>Syrian refugee children in Iraqi Kurdistan</a:t>
            </a:r>
          </a:p>
        </p:txBody>
      </p:sp>
      <p:sp>
        <p:nvSpPr>
          <p:cNvPr id="8" name="テキスト ボックス 1">
            <a:extLst>
              <a:ext uri="{FF2B5EF4-FFF2-40B4-BE49-F238E27FC236}">
                <a16:creationId xmlns:a16="http://schemas.microsoft.com/office/drawing/2014/main" id="{84D4C3A3-2689-C11E-E23C-D4D31CCF3BFC}"/>
              </a:ext>
            </a:extLst>
          </p:cNvPr>
          <p:cNvSpPr txBox="1"/>
          <p:nvPr/>
        </p:nvSpPr>
        <p:spPr>
          <a:xfrm>
            <a:off x="2614613" y="6034088"/>
            <a:ext cx="7489825"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4"/>
              </a:rPr>
              <a:t>https://www.youtube.com/watch?v=KZovau4G3FY</a:t>
            </a:r>
            <a:endParaRPr kumimoji="1" lang="ja-JP" altLang="en-US" sz="2000" kern="0" dirty="0">
              <a:solidFill>
                <a:srgbClr val="000000"/>
              </a:solidFill>
              <a:latin typeface="Arial"/>
              <a:ea typeface="MS PGothic" panose="020B0600070205080204" pitchFamily="34" charset="-128"/>
              <a:cs typeface="Arial"/>
              <a:sym typeface="Arial"/>
            </a:endParaRPr>
          </a:p>
        </p:txBody>
      </p:sp>
      <p:pic>
        <p:nvPicPr>
          <p:cNvPr id="9" name="KZovau4G3FY">
            <a:extLst>
              <a:ext uri="{FF2B5EF4-FFF2-40B4-BE49-F238E27FC236}">
                <a16:creationId xmlns:a16="http://schemas.microsoft.com/office/drawing/2014/main" id="{0ABDFF1C-DF1E-9F1F-4D4C-B2F636DA7E1F}"/>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42900" y="1049338"/>
            <a:ext cx="8458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cTn>
                <p:tgtEl>
                  <p:spTgt spid="9"/>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1D3AEA81-DFC3-A352-6095-E549C3E52ABB}"/>
              </a:ext>
            </a:extLst>
          </p:cNvPr>
          <p:cNvSpPr txBox="1">
            <a:spLocks/>
          </p:cNvSpPr>
          <p:nvPr/>
        </p:nvSpPr>
        <p:spPr>
          <a:xfrm>
            <a:off x="328613" y="965200"/>
            <a:ext cx="8229600" cy="400050"/>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eight</a:t>
            </a:r>
          </a:p>
        </p:txBody>
      </p:sp>
      <p:sp>
        <p:nvSpPr>
          <p:cNvPr id="5" name="テキスト ボックス 1">
            <a:extLst>
              <a:ext uri="{FF2B5EF4-FFF2-40B4-BE49-F238E27FC236}">
                <a16:creationId xmlns:a16="http://schemas.microsoft.com/office/drawing/2014/main" id="{AB81D720-64BF-8F68-DE53-9BA04880187E}"/>
              </a:ext>
            </a:extLst>
          </p:cNvPr>
          <p:cNvSpPr txBox="1"/>
          <p:nvPr/>
        </p:nvSpPr>
        <p:spPr>
          <a:xfrm>
            <a:off x="542925" y="2828925"/>
            <a:ext cx="8434388" cy="1200150"/>
          </a:xfrm>
          <a:prstGeom prst="rect">
            <a:avLst/>
          </a:prstGeom>
          <a:noFill/>
        </p:spPr>
        <p:txBody>
          <a:bodyPr>
            <a:spAutoFit/>
          </a:bodyPr>
          <a:lstStyle/>
          <a:p>
            <a:pPr algn="ct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What can we do to improve the situation?</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2">
            <a:extLst>
              <a:ext uri="{FF2B5EF4-FFF2-40B4-BE49-F238E27FC236}">
                <a16:creationId xmlns:a16="http://schemas.microsoft.com/office/drawing/2014/main" id="{B14A05B9-6970-6494-9384-BE1238BEBF1A}"/>
              </a:ext>
            </a:extLst>
          </p:cNvPr>
          <p:cNvSpPr/>
          <p:nvPr/>
        </p:nvSpPr>
        <p:spPr>
          <a:xfrm>
            <a:off x="179388" y="665163"/>
            <a:ext cx="9144000" cy="1743075"/>
          </a:xfrm>
          <a:prstGeom prst="rect">
            <a:avLst/>
          </a:prstGeom>
        </p:spPr>
        <p:txBody>
          <a:bodyPr>
            <a:spAutoFit/>
          </a:bodyPr>
          <a:lstStyle/>
          <a:p>
            <a:pPr defTabSz="914400" eaLnBrk="1" fontAlgn="auto" hangingPunct="1">
              <a:lnSpc>
                <a:spcPct val="115000"/>
              </a:lnSpc>
              <a:spcBef>
                <a:spcPts val="0"/>
              </a:spcBef>
              <a:spcAft>
                <a:spcPts val="0"/>
              </a:spcAft>
              <a:defRPr/>
            </a:pPr>
            <a:r>
              <a:rPr lang="en-US" altLang="ja-JP" sz="3200" b="1" kern="0" dirty="0">
                <a:solidFill>
                  <a:srgbClr val="522887"/>
                </a:solidFill>
                <a:latin typeface="Arial" panose="020B0604020202020204" pitchFamily="34" charset="0"/>
                <a:ea typeface="ＭＳ 明朝" panose="02020609040205080304" pitchFamily="17" charset="-128"/>
                <a:cs typeface="Arial"/>
                <a:sym typeface="Arial"/>
              </a:rPr>
              <a:t>Resource Sheet 6: </a:t>
            </a:r>
          </a:p>
          <a:p>
            <a:pPr defTabSz="914400" eaLnBrk="1" fontAlgn="auto" hangingPunct="1">
              <a:lnSpc>
                <a:spcPct val="115000"/>
              </a:lnSpc>
              <a:spcBef>
                <a:spcPts val="0"/>
              </a:spcBef>
              <a:spcAft>
                <a:spcPts val="0"/>
              </a:spcAft>
              <a:defRPr/>
            </a:pPr>
            <a:r>
              <a:rPr lang="en-US" altLang="ja-JP" sz="3200" b="1" kern="0" dirty="0">
                <a:solidFill>
                  <a:srgbClr val="522887"/>
                </a:solidFill>
                <a:latin typeface="Arial" panose="020B0604020202020204" pitchFamily="34" charset="0"/>
                <a:ea typeface="ＭＳ 明朝" panose="02020609040205080304" pitchFamily="17" charset="-128"/>
                <a:cs typeface="Arial"/>
                <a:sym typeface="Arial"/>
              </a:rPr>
              <a:t>Planning our action project</a:t>
            </a:r>
            <a:endParaRPr lang="ja-JP" altLang="ja-JP" sz="3200" b="1" kern="0" dirty="0">
              <a:solidFill>
                <a:srgbClr val="522887"/>
              </a:solidFill>
              <a:latin typeface="Arial" panose="020B0604020202020204" pitchFamily="34" charset="0"/>
              <a:ea typeface="ＭＳ 明朝" panose="02020609040205080304" pitchFamily="17" charset="-128"/>
              <a:cs typeface="Arial"/>
              <a:sym typeface="Arial"/>
            </a:endParaRPr>
          </a:p>
          <a:p>
            <a:pPr algn="ctr" defTabSz="914400" eaLnBrk="1" fontAlgn="auto" hangingPunct="1">
              <a:lnSpc>
                <a:spcPct val="115000"/>
              </a:lnSpc>
              <a:spcBef>
                <a:spcPts val="0"/>
              </a:spcBef>
              <a:spcAft>
                <a:spcPts val="0"/>
              </a:spcAft>
              <a:defRPr/>
            </a:pPr>
            <a:r>
              <a:rPr lang="en-GB" altLang="ja-JP" sz="32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3200" kern="0" dirty="0">
              <a:solidFill>
                <a:srgbClr val="000000"/>
              </a:solidFill>
              <a:latin typeface="Arial" panose="020B0604020202020204" pitchFamily="34" charset="0"/>
              <a:ea typeface="ＭＳ 明朝" panose="02020609040205080304" pitchFamily="17" charset="-128"/>
              <a:cs typeface="Arial"/>
              <a:sym typeface="Arial"/>
            </a:endParaRPr>
          </a:p>
        </p:txBody>
      </p:sp>
      <p:sp>
        <p:nvSpPr>
          <p:cNvPr id="7" name="正方形/長方形 4">
            <a:extLst>
              <a:ext uri="{FF2B5EF4-FFF2-40B4-BE49-F238E27FC236}">
                <a16:creationId xmlns:a16="http://schemas.microsoft.com/office/drawing/2014/main" id="{4CD9A722-DCD7-2599-A5FF-441482122445}"/>
              </a:ext>
            </a:extLst>
          </p:cNvPr>
          <p:cNvSpPr/>
          <p:nvPr/>
        </p:nvSpPr>
        <p:spPr>
          <a:xfrm>
            <a:off x="457200" y="1739900"/>
            <a:ext cx="9144000" cy="628650"/>
          </a:xfrm>
          <a:prstGeom prst="rect">
            <a:avLst/>
          </a:prstGeom>
        </p:spPr>
        <p:txBody>
          <a:bodyPr>
            <a:spAutoFit/>
          </a:bodyPr>
          <a:lstStyle/>
          <a:p>
            <a:pPr marL="285750" indent="-285750" defTabSz="914400" eaLnBrk="1" fontAlgn="auto" hangingPunct="1">
              <a:lnSpc>
                <a:spcPct val="115000"/>
              </a:lnSpc>
              <a:spcBef>
                <a:spcPts val="0"/>
              </a:spcBef>
              <a:spcAft>
                <a:spcPts val="0"/>
              </a:spcAft>
              <a:buFont typeface="Arial" panose="020B0604020202020204" pitchFamily="34" charset="0"/>
              <a:buChar char="•"/>
              <a:defRPr/>
            </a:pPr>
            <a:endParaRPr lang="ja-JP" altLang="ja-JP" sz="1200" kern="0" dirty="0">
              <a:solidFill>
                <a:srgbClr val="00000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2000" kern="0" dirty="0">
                <a:solidFill>
                  <a:srgbClr val="000000"/>
                </a:solidFill>
                <a:latin typeface="Arial" panose="020B0604020202020204" pitchFamily="34" charset="0"/>
                <a:ea typeface="ＭＳ 明朝" panose="02020609040205080304" pitchFamily="17" charset="-128"/>
                <a:cs typeface="Arial"/>
                <a:sym typeface="Arial"/>
              </a:rPr>
              <a:t>Project title:		Team members:  	Project aim: </a:t>
            </a:r>
            <a:endParaRPr lang="ja-JP" altLang="ja-JP" sz="2000" kern="0" dirty="0">
              <a:solidFill>
                <a:srgbClr val="000000"/>
              </a:solidFill>
              <a:latin typeface="Arial" panose="020B0604020202020204" pitchFamily="34" charset="0"/>
              <a:ea typeface="ＭＳ 明朝" panose="02020609040205080304" pitchFamily="17" charset="-128"/>
              <a:cs typeface="Arial"/>
              <a:sym typeface="Arial"/>
            </a:endParaRPr>
          </a:p>
        </p:txBody>
      </p:sp>
      <p:graphicFrame>
        <p:nvGraphicFramePr>
          <p:cNvPr id="8" name="表 6">
            <a:extLst>
              <a:ext uri="{FF2B5EF4-FFF2-40B4-BE49-F238E27FC236}">
                <a16:creationId xmlns:a16="http://schemas.microsoft.com/office/drawing/2014/main" id="{3F1573D1-D09F-E905-2A92-275C743BAAFF}"/>
              </a:ext>
            </a:extLst>
          </p:cNvPr>
          <p:cNvGraphicFramePr>
            <a:graphicFrameLocks noGrp="1"/>
          </p:cNvGraphicFramePr>
          <p:nvPr/>
        </p:nvGraphicFramePr>
        <p:xfrm>
          <a:off x="317500" y="2708275"/>
          <a:ext cx="8507413" cy="3462338"/>
        </p:xfrm>
        <a:graphic>
          <a:graphicData uri="http://schemas.openxmlformats.org/drawingml/2006/table">
            <a:tbl>
              <a:tblPr firstRow="1" firstCol="1" bandRow="1"/>
              <a:tblGrid>
                <a:gridCol w="3875672">
                  <a:extLst>
                    <a:ext uri="{9D8B030D-6E8A-4147-A177-3AD203B41FA5}">
                      <a16:colId xmlns:a16="http://schemas.microsoft.com/office/drawing/2014/main" val="20000"/>
                    </a:ext>
                  </a:extLst>
                </a:gridCol>
                <a:gridCol w="1599919">
                  <a:extLst>
                    <a:ext uri="{9D8B030D-6E8A-4147-A177-3AD203B41FA5}">
                      <a16:colId xmlns:a16="http://schemas.microsoft.com/office/drawing/2014/main" val="20001"/>
                    </a:ext>
                  </a:extLst>
                </a:gridCol>
                <a:gridCol w="1873651">
                  <a:extLst>
                    <a:ext uri="{9D8B030D-6E8A-4147-A177-3AD203B41FA5}">
                      <a16:colId xmlns:a16="http://schemas.microsoft.com/office/drawing/2014/main" val="20002"/>
                    </a:ext>
                  </a:extLst>
                </a:gridCol>
                <a:gridCol w="1158171">
                  <a:extLst>
                    <a:ext uri="{9D8B030D-6E8A-4147-A177-3AD203B41FA5}">
                      <a16:colId xmlns:a16="http://schemas.microsoft.com/office/drawing/2014/main" val="20003"/>
                    </a:ext>
                  </a:extLst>
                </a:gridCol>
              </a:tblGrid>
              <a:tr h="19249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200" dirty="0">
                          <a:effectLst/>
                        </a:rPr>
                        <a:t>What do we need to do?</a:t>
                      </a:r>
                      <a:endParaRPr lang="ja-JP" sz="1100" dirty="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200">
                          <a:effectLst/>
                        </a:rPr>
                        <a:t>By when?</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200">
                          <a:effectLst/>
                        </a:rPr>
                        <a:t>Who will do it?</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200">
                          <a:effectLst/>
                        </a:rPr>
                        <a:t>Done?</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746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dirty="0">
                          <a:effectLst/>
                        </a:rPr>
                        <a:t> </a:t>
                      </a:r>
                      <a:endParaRPr lang="ja-JP" sz="1100" dirty="0">
                        <a:effectLst/>
                      </a:endParaRPr>
                    </a:p>
                    <a:p>
                      <a:pPr>
                        <a:lnSpc>
                          <a:spcPct val="115000"/>
                        </a:lnSpc>
                        <a:spcAft>
                          <a:spcPts val="0"/>
                        </a:spcAft>
                      </a:pPr>
                      <a:r>
                        <a:rPr lang="en-GB" sz="1600" dirty="0">
                          <a:effectLst/>
                        </a:rPr>
                        <a:t> </a:t>
                      </a:r>
                      <a:endParaRPr lang="ja-JP" sz="1100" dirty="0">
                        <a:effectLst/>
                      </a:endParaRPr>
                    </a:p>
                    <a:p>
                      <a:pPr>
                        <a:lnSpc>
                          <a:spcPct val="115000"/>
                        </a:lnSpc>
                        <a:spcAft>
                          <a:spcPts val="0"/>
                        </a:spcAft>
                      </a:pPr>
                      <a:r>
                        <a:rPr lang="en-GB" sz="1600" dirty="0">
                          <a:effectLst/>
                        </a:rPr>
                        <a:t> </a:t>
                      </a:r>
                      <a:endParaRPr lang="ja-JP" sz="1100" dirty="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dirty="0">
                          <a:effectLst/>
                        </a:rPr>
                        <a:t> </a:t>
                      </a:r>
                      <a:endParaRPr lang="ja-JP" sz="1100" dirty="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746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dirty="0">
                          <a:effectLst/>
                        </a:rPr>
                        <a:t> </a:t>
                      </a:r>
                      <a:endParaRPr lang="ja-JP" sz="1100" dirty="0">
                        <a:effectLst/>
                      </a:endParaRPr>
                    </a:p>
                    <a:p>
                      <a:pPr>
                        <a:lnSpc>
                          <a:spcPct val="115000"/>
                        </a:lnSpc>
                        <a:spcAft>
                          <a:spcPts val="0"/>
                        </a:spcAft>
                      </a:pPr>
                      <a:r>
                        <a:rPr lang="en-GB" sz="1600" dirty="0">
                          <a:effectLst/>
                        </a:rPr>
                        <a:t> </a:t>
                      </a:r>
                      <a:endParaRPr lang="ja-JP" sz="1100" dirty="0">
                        <a:effectLst/>
                      </a:endParaRPr>
                    </a:p>
                    <a:p>
                      <a:pPr>
                        <a:lnSpc>
                          <a:spcPct val="115000"/>
                        </a:lnSpc>
                        <a:spcAft>
                          <a:spcPts val="0"/>
                        </a:spcAft>
                      </a:pPr>
                      <a:r>
                        <a:rPr lang="en-GB" sz="1600" dirty="0">
                          <a:effectLst/>
                        </a:rPr>
                        <a:t> </a:t>
                      </a:r>
                      <a:endParaRPr lang="ja-JP" sz="1100" dirty="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746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effectLst/>
                      </a:endParaRPr>
                    </a:p>
                    <a:p>
                      <a:pPr>
                        <a:lnSpc>
                          <a:spcPct val="115000"/>
                        </a:lnSpc>
                        <a:spcAft>
                          <a:spcPts val="0"/>
                        </a:spcAft>
                      </a:pPr>
                      <a:r>
                        <a:rPr lang="en-GB" sz="1600">
                          <a:effectLst/>
                        </a:rPr>
                        <a:t> </a:t>
                      </a:r>
                      <a:endParaRPr lang="ja-JP" sz="1100">
                        <a:effectLst/>
                      </a:endParaRPr>
                    </a:p>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746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effectLst/>
                      </a:endParaRPr>
                    </a:p>
                    <a:p>
                      <a:pPr>
                        <a:lnSpc>
                          <a:spcPct val="115000"/>
                        </a:lnSpc>
                        <a:spcAft>
                          <a:spcPts val="0"/>
                        </a:spcAft>
                      </a:pPr>
                      <a:r>
                        <a:rPr lang="en-GB" sz="1600">
                          <a:effectLst/>
                        </a:rPr>
                        <a:t> </a:t>
                      </a:r>
                      <a:endParaRPr lang="ja-JP" sz="1100">
                        <a:effectLst/>
                      </a:endParaRPr>
                    </a:p>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a:effectLst/>
                        </a:rPr>
                        <a:t> </a:t>
                      </a:r>
                      <a:endParaRPr lang="ja-JP" sz="110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15000"/>
                        </a:lnSpc>
                        <a:spcAft>
                          <a:spcPts val="0"/>
                        </a:spcAft>
                      </a:pPr>
                      <a:r>
                        <a:rPr lang="en-GB" sz="1600" dirty="0">
                          <a:effectLst/>
                        </a:rPr>
                        <a:t> </a:t>
                      </a:r>
                      <a:endParaRPr lang="ja-JP" sz="1100" dirty="0">
                        <a:solidFill>
                          <a:srgbClr val="000000"/>
                        </a:solidFill>
                        <a:effectLst/>
                        <a:latin typeface="Arial" panose="020B0604020202020204" pitchFamily="34" charset="0"/>
                        <a:ea typeface="ＭＳ 明朝" panose="02020609040205080304" pitchFamily="17" charset="-128"/>
                      </a:endParaRPr>
                    </a:p>
                  </a:txBody>
                  <a:tcPr marL="68581" marR="685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1">
            <a:extLst>
              <a:ext uri="{FF2B5EF4-FFF2-40B4-BE49-F238E27FC236}">
                <a16:creationId xmlns:a16="http://schemas.microsoft.com/office/drawing/2014/main" id="{87AFD84C-D136-8991-8133-5305C6921B8E}"/>
              </a:ext>
            </a:extLst>
          </p:cNvPr>
          <p:cNvSpPr txBox="1">
            <a:spLocks/>
          </p:cNvSpPr>
          <p:nvPr/>
        </p:nvSpPr>
        <p:spPr>
          <a:xfrm>
            <a:off x="354013" y="295275"/>
            <a:ext cx="8229600" cy="1065213"/>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nine</a:t>
            </a:r>
          </a:p>
        </p:txBody>
      </p:sp>
      <p:sp>
        <p:nvSpPr>
          <p:cNvPr id="9" name="テキスト ボックス 1">
            <a:extLst>
              <a:ext uri="{FF2B5EF4-FFF2-40B4-BE49-F238E27FC236}">
                <a16:creationId xmlns:a16="http://schemas.microsoft.com/office/drawing/2014/main" id="{B5DB07CF-B857-BC26-43B1-1E5CBF2B7FF2}"/>
              </a:ext>
            </a:extLst>
          </p:cNvPr>
          <p:cNvSpPr txBox="1"/>
          <p:nvPr/>
        </p:nvSpPr>
        <p:spPr>
          <a:xfrm>
            <a:off x="3352800" y="2871788"/>
            <a:ext cx="8435975" cy="647700"/>
          </a:xfrm>
          <a:prstGeom prst="rect">
            <a:avLst/>
          </a:prstGeom>
          <a:noFill/>
        </p:spPr>
        <p:txBody>
          <a:bodyPr>
            <a:spAutoFit/>
          </a:bodyPr>
          <a:lstStyle/>
          <a:p>
            <a:pP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Take action!</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AD42AFE-D0AB-52A5-9B6B-349940F7E409}"/>
              </a:ext>
            </a:extLst>
          </p:cNvPr>
          <p:cNvSpPr txBox="1">
            <a:spLocks noChangeArrowheads="1"/>
          </p:cNvSpPr>
          <p:nvPr/>
        </p:nvSpPr>
        <p:spPr bwMode="auto">
          <a:xfrm>
            <a:off x="685800" y="1144588"/>
            <a:ext cx="7829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spcBef>
                <a:spcPts val="450"/>
              </a:spcBef>
              <a:spcAft>
                <a:spcPts val="450"/>
              </a:spcAft>
              <a:buFont typeface="Arial" panose="020B0604020202020204" pitchFamily="34" charset="0"/>
              <a:defRPr sz="1600" b="1">
                <a:solidFill>
                  <a:schemeClr val="tx2"/>
                </a:solidFill>
                <a:latin typeface="British Council Sans"/>
              </a:defRPr>
            </a:lvl1pPr>
            <a:lvl2pPr marL="742950" indent="-285750" defTabSz="685800">
              <a:spcBef>
                <a:spcPts val="225"/>
              </a:spcBef>
              <a:spcAft>
                <a:spcPts val="450"/>
              </a:spcAft>
              <a:buFont typeface="Arial" panose="020B0604020202020204" pitchFamily="34" charset="0"/>
              <a:defRPr sz="1500" b="1">
                <a:solidFill>
                  <a:schemeClr val="tx1"/>
                </a:solidFill>
                <a:latin typeface="British Council Sans"/>
              </a:defRPr>
            </a:lvl2pPr>
            <a:lvl3pPr marL="1143000" indent="-228600" defTabSz="685800">
              <a:spcAft>
                <a:spcPts val="450"/>
              </a:spcAft>
              <a:buFont typeface="Arial" panose="020B0604020202020204" pitchFamily="34" charset="0"/>
              <a:defRPr sz="1300">
                <a:solidFill>
                  <a:schemeClr val="tx1"/>
                </a:solidFill>
                <a:latin typeface="British Council Sans"/>
              </a:defRPr>
            </a:lvl3pPr>
            <a:lvl4pPr marL="1600200" indent="-228600" defTabSz="685800">
              <a:spcAft>
                <a:spcPts val="450"/>
              </a:spcAft>
              <a:buClr>
                <a:schemeClr val="accent1"/>
              </a:buClr>
              <a:buFont typeface="Arial" panose="020B0604020202020204" pitchFamily="34" charset="0"/>
              <a:buChar char="•"/>
              <a:defRPr sz="1300">
                <a:solidFill>
                  <a:schemeClr val="tx1"/>
                </a:solidFill>
                <a:latin typeface="British Council Sans"/>
              </a:defRPr>
            </a:lvl4pPr>
            <a:lvl5pPr marL="2057400" indent="-228600" defTabSz="685800">
              <a:spcAft>
                <a:spcPts val="450"/>
              </a:spcAft>
              <a:buClr>
                <a:schemeClr val="accent1"/>
              </a:buClr>
              <a:buFont typeface="British Council Sans"/>
              <a:buChar char="–"/>
              <a:defRPr sz="1300">
                <a:solidFill>
                  <a:schemeClr val="tx1"/>
                </a:solidFill>
                <a:latin typeface="British Council Sans"/>
              </a:defRPr>
            </a:lvl5pPr>
            <a:lvl6pPr marL="25146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6pPr>
            <a:lvl7pPr marL="29718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7pPr>
            <a:lvl8pPr marL="34290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8pPr>
            <a:lvl9pPr marL="3886200" indent="-228600" defTabSz="685800" fontAlgn="base">
              <a:spcBef>
                <a:spcPct val="0"/>
              </a:spcBef>
              <a:spcAft>
                <a:spcPts val="450"/>
              </a:spcAft>
              <a:buClr>
                <a:schemeClr val="accent1"/>
              </a:buClr>
              <a:buFont typeface="British Council Sans"/>
              <a:buChar char="–"/>
              <a:defRPr sz="1300">
                <a:solidFill>
                  <a:schemeClr val="tx1"/>
                </a:solidFill>
                <a:latin typeface="British Council Sans"/>
              </a:defRPr>
            </a:lvl9pPr>
          </a:lstStyle>
          <a:p>
            <a:pPr eaLnBrk="1" hangingPunct="1">
              <a:lnSpc>
                <a:spcPct val="90000"/>
              </a:lnSpc>
              <a:spcBef>
                <a:spcPct val="0"/>
              </a:spcBef>
              <a:spcAft>
                <a:spcPct val="0"/>
              </a:spcAft>
              <a:buFontTx/>
              <a:buNone/>
            </a:pPr>
            <a:endParaRPr lang="en-GB" altLang="en-US" sz="3600">
              <a:solidFill>
                <a:srgbClr val="000000"/>
              </a:solidFill>
              <a:latin typeface="Arial" panose="020B0604020202020204" pitchFamily="34" charset="0"/>
              <a:cs typeface="Arial" panose="020B0604020202020204" pitchFamily="34" charset="0"/>
            </a:endParaRPr>
          </a:p>
        </p:txBody>
      </p:sp>
      <p:sp>
        <p:nvSpPr>
          <p:cNvPr id="4" name="Shape 351">
            <a:extLst>
              <a:ext uri="{FF2B5EF4-FFF2-40B4-BE49-F238E27FC236}">
                <a16:creationId xmlns:a16="http://schemas.microsoft.com/office/drawing/2014/main" id="{93654874-2E15-D300-4056-958C6B308112}"/>
              </a:ext>
            </a:extLst>
          </p:cNvPr>
          <p:cNvSpPr txBox="1">
            <a:spLocks/>
          </p:cNvSpPr>
          <p:nvPr/>
        </p:nvSpPr>
        <p:spPr>
          <a:xfrm>
            <a:off x="285750" y="635000"/>
            <a:ext cx="8229600" cy="706438"/>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latin typeface="Arial" panose="020B0604020202020204" pitchFamily="34" charset="0"/>
                <a:cs typeface="Arial" panose="020B0604020202020204" pitchFamily="34" charset="0"/>
              </a:rPr>
              <a:t>Lesson one</a:t>
            </a:r>
          </a:p>
        </p:txBody>
      </p:sp>
      <p:sp>
        <p:nvSpPr>
          <p:cNvPr id="5" name="テキスト ボックス 1">
            <a:extLst>
              <a:ext uri="{FF2B5EF4-FFF2-40B4-BE49-F238E27FC236}">
                <a16:creationId xmlns:a16="http://schemas.microsoft.com/office/drawing/2014/main" id="{28091405-4456-A307-D74E-ED6F32C44A80}"/>
              </a:ext>
            </a:extLst>
          </p:cNvPr>
          <p:cNvSpPr txBox="1"/>
          <p:nvPr/>
        </p:nvSpPr>
        <p:spPr>
          <a:xfrm>
            <a:off x="2005013" y="3198813"/>
            <a:ext cx="8218487" cy="460375"/>
          </a:xfrm>
          <a:prstGeom prst="rect">
            <a:avLst/>
          </a:prstGeom>
          <a:noFill/>
        </p:spPr>
        <p:txBody>
          <a:bodyPr>
            <a:spAutoFit/>
          </a:bodyPr>
          <a:lstStyle/>
          <a:p>
            <a:pPr defTabSz="914400" eaLnBrk="1" fontAlgn="auto" hangingPunct="1">
              <a:spcBef>
                <a:spcPts val="0"/>
              </a:spcBef>
              <a:spcAft>
                <a:spcPts val="0"/>
              </a:spcAft>
              <a:defRPr/>
            </a:pPr>
            <a:r>
              <a:rPr lang="en-GB" altLang="ja-JP" sz="2400" kern="0" dirty="0">
                <a:solidFill>
                  <a:srgbClr val="000000"/>
                </a:solidFill>
                <a:latin typeface="Arial" panose="020B0604020202020204" pitchFamily="34" charset="0"/>
                <a:ea typeface="MS PGothic" panose="020B0600070205080204" pitchFamily="34" charset="-128"/>
                <a:cs typeface="Arial" panose="020B0604020202020204" pitchFamily="34" charset="0"/>
                <a:sym typeface="Arial"/>
              </a:rPr>
              <a:t>Why can’t some children go to school?</a:t>
            </a:r>
            <a:endParaRPr kumimoji="1" lang="ja-JP" altLang="en-US" sz="2400" kern="0" dirty="0">
              <a:solidFill>
                <a:srgbClr val="000000"/>
              </a:solidFill>
              <a:latin typeface="Arial" panose="020B0604020202020204" pitchFamily="34" charset="0"/>
              <a:ea typeface="MS PGothic" panose="020B0600070205080204" pitchFamily="34" charset="-128"/>
              <a:cs typeface="Arial" panose="020B0604020202020204" pitchFamily="34" charset="0"/>
              <a:sym typeface="Arial"/>
            </a:endParaRPr>
          </a:p>
        </p:txBody>
      </p:sp>
    </p:spTree>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1">
            <a:extLst>
              <a:ext uri="{FF2B5EF4-FFF2-40B4-BE49-F238E27FC236}">
                <a16:creationId xmlns:a16="http://schemas.microsoft.com/office/drawing/2014/main" id="{D4F62873-3184-3EA2-ACBA-326AD91F937D}"/>
              </a:ext>
            </a:extLst>
          </p:cNvPr>
          <p:cNvSpPr txBox="1">
            <a:spLocks/>
          </p:cNvSpPr>
          <p:nvPr/>
        </p:nvSpPr>
        <p:spPr>
          <a:xfrm>
            <a:off x="342900" y="269875"/>
            <a:ext cx="8229600" cy="1066800"/>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ten</a:t>
            </a:r>
          </a:p>
        </p:txBody>
      </p:sp>
      <p:sp>
        <p:nvSpPr>
          <p:cNvPr id="6" name="テキスト ボックス 1">
            <a:extLst>
              <a:ext uri="{FF2B5EF4-FFF2-40B4-BE49-F238E27FC236}">
                <a16:creationId xmlns:a16="http://schemas.microsoft.com/office/drawing/2014/main" id="{66BE65CA-2A18-689F-1B5F-8CFC42B4F6DD}"/>
              </a:ext>
            </a:extLst>
          </p:cNvPr>
          <p:cNvSpPr txBox="1"/>
          <p:nvPr/>
        </p:nvSpPr>
        <p:spPr>
          <a:xfrm>
            <a:off x="709613" y="2828925"/>
            <a:ext cx="8434387" cy="1200150"/>
          </a:xfrm>
          <a:prstGeom prst="rect">
            <a:avLst/>
          </a:prstGeom>
          <a:noFill/>
        </p:spPr>
        <p:txBody>
          <a:bodyPr>
            <a:spAutoFit/>
          </a:bodyPr>
          <a:lstStyle/>
          <a:p>
            <a:pPr algn="ct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What did we do, how well did we do it, and what have we learned?</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2">
            <a:extLst>
              <a:ext uri="{FF2B5EF4-FFF2-40B4-BE49-F238E27FC236}">
                <a16:creationId xmlns:a16="http://schemas.microsoft.com/office/drawing/2014/main" id="{89E6165D-4050-9019-FC4D-34B5F4C8D4AC}"/>
              </a:ext>
            </a:extLst>
          </p:cNvPr>
          <p:cNvSpPr/>
          <p:nvPr/>
        </p:nvSpPr>
        <p:spPr>
          <a:xfrm>
            <a:off x="0" y="744538"/>
            <a:ext cx="9144000" cy="1612900"/>
          </a:xfrm>
          <a:prstGeom prst="rect">
            <a:avLst/>
          </a:prstGeom>
        </p:spPr>
        <p:txBody>
          <a:bodyPr>
            <a:spAutoFit/>
          </a:bodyPr>
          <a:lstStyle/>
          <a:p>
            <a:pPr algn="ctr" defTabSz="914400" eaLnBrk="1" fontAlgn="auto" hangingPunct="1">
              <a:lnSpc>
                <a:spcPct val="115000"/>
              </a:lnSpc>
              <a:spcBef>
                <a:spcPts val="0"/>
              </a:spcBef>
              <a:spcAft>
                <a:spcPts val="0"/>
              </a:spcAft>
              <a:defRPr/>
            </a:pPr>
            <a:r>
              <a:rPr lang="en-US" altLang="ja-JP" sz="3200" b="1" kern="0" dirty="0">
                <a:solidFill>
                  <a:srgbClr val="7030A0"/>
                </a:solidFill>
                <a:latin typeface="Arial" panose="020B0604020202020204" pitchFamily="34" charset="0"/>
                <a:ea typeface="ＭＳ 明朝" panose="02020609040205080304" pitchFamily="17" charset="-128"/>
                <a:cs typeface="Arial"/>
                <a:sym typeface="Arial"/>
              </a:rPr>
              <a:t>Resource Sheet 7: Evaluation of the action project</a:t>
            </a:r>
            <a:endParaRPr lang="ja-JP" altLang="ja-JP" sz="3200" kern="0" dirty="0">
              <a:solidFill>
                <a:srgbClr val="7030A0"/>
              </a:solidFill>
              <a:latin typeface="Arial" panose="020B0604020202020204" pitchFamily="34" charset="0"/>
              <a:ea typeface="ＭＳ 明朝" panose="02020609040205080304" pitchFamily="17" charset="-128"/>
              <a:cs typeface="Arial"/>
              <a:sym typeface="Arial"/>
            </a:endParaRPr>
          </a:p>
          <a:p>
            <a:pPr defTabSz="914400" eaLnBrk="1" fontAlgn="auto" hangingPunct="1">
              <a:lnSpc>
                <a:spcPct val="115000"/>
              </a:lnSpc>
              <a:spcBef>
                <a:spcPts val="0"/>
              </a:spcBef>
              <a:spcAft>
                <a:spcPts val="0"/>
              </a:spcAft>
              <a:defRPr/>
            </a:pPr>
            <a:r>
              <a:rPr lang="en-GB" altLang="ja-JP" sz="2400" kern="0" dirty="0">
                <a:solidFill>
                  <a:srgbClr val="000000"/>
                </a:solidFill>
                <a:latin typeface="Arial" panose="020B0604020202020204" pitchFamily="34" charset="0"/>
                <a:ea typeface="ＭＳ 明朝" panose="02020609040205080304" pitchFamily="17" charset="-128"/>
                <a:cs typeface="Arial"/>
                <a:sym typeface="Arial"/>
              </a:rPr>
              <a:t> </a:t>
            </a:r>
            <a:endParaRPr lang="ja-JP" altLang="ja-JP" sz="2400" kern="0" dirty="0">
              <a:solidFill>
                <a:srgbClr val="000000"/>
              </a:solidFill>
              <a:latin typeface="Arial" panose="020B0604020202020204" pitchFamily="34" charset="0"/>
              <a:ea typeface="ＭＳ 明朝" panose="02020609040205080304" pitchFamily="17" charset="-128"/>
              <a:cs typeface="Arial"/>
              <a:sym typeface="Arial"/>
            </a:endParaRPr>
          </a:p>
        </p:txBody>
      </p:sp>
      <p:sp>
        <p:nvSpPr>
          <p:cNvPr id="7" name="正方形/長方形 1">
            <a:extLst>
              <a:ext uri="{FF2B5EF4-FFF2-40B4-BE49-F238E27FC236}">
                <a16:creationId xmlns:a16="http://schemas.microsoft.com/office/drawing/2014/main" id="{DA40260F-34FF-6416-6C1D-EA90D96F584F}"/>
              </a:ext>
            </a:extLst>
          </p:cNvPr>
          <p:cNvSpPr/>
          <p:nvPr/>
        </p:nvSpPr>
        <p:spPr>
          <a:xfrm>
            <a:off x="465138" y="1751013"/>
            <a:ext cx="7643812" cy="3887787"/>
          </a:xfrm>
          <a:prstGeom prst="rect">
            <a:avLst/>
          </a:prstGeom>
        </p:spPr>
        <p:txBody>
          <a:bodyPr>
            <a:spAutoFit/>
          </a:bodyPr>
          <a:lstStyle/>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285750" indent="-285750" defTabSz="914400" eaLnBrk="1" fontAlgn="auto" hangingPunct="1">
              <a:lnSpc>
                <a:spcPct val="115000"/>
              </a:lnSpc>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Project title:</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285750" indent="-285750" defTabSz="914400" eaLnBrk="1" fontAlgn="auto" hangingPunct="1">
              <a:lnSpc>
                <a:spcPct val="115000"/>
              </a:lnSpc>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Team members: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marL="285750" indent="-285750" defTabSz="914400" eaLnBrk="1" fontAlgn="auto" hangingPunct="1">
              <a:lnSpc>
                <a:spcPct val="115000"/>
              </a:lnSpc>
              <a:spcBef>
                <a:spcPts val="0"/>
              </a:spcBef>
              <a:spcAft>
                <a:spcPts val="0"/>
              </a:spcAft>
              <a:buFont typeface="Arial" panose="020B0604020202020204" pitchFamily="34" charset="0"/>
              <a:buChar char="•"/>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Project aim: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1. What did we do? (brief summary)</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2. Did we achieve our aim? What is the evidence?</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3. What went well?</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a:p>
            <a:pPr defTabSz="914400" eaLnBrk="1" fontAlgn="auto" hangingPunct="1">
              <a:lnSpc>
                <a:spcPct val="115000"/>
              </a:lnSpc>
              <a:spcBef>
                <a:spcPts val="0"/>
              </a:spcBef>
              <a:spcAft>
                <a:spcPts val="0"/>
              </a:spcAft>
              <a:defRPr/>
            </a:pPr>
            <a:r>
              <a:rPr lang="en-GB"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rPr>
              <a:t>4. How would we do things differently in the next project? </a:t>
            </a:r>
            <a:endParaRPr lang="ja-JP" altLang="ja-JP" kern="0" dirty="0">
              <a:solidFill>
                <a:srgbClr val="000000"/>
              </a:solidFill>
              <a:latin typeface="Arial" panose="020B0604020202020204" pitchFamily="34" charset="0"/>
              <a:ea typeface="ＭＳ 明朝" panose="02020609040205080304" pitchFamily="17" charset="-128"/>
              <a:cs typeface="Arial" panose="020B0604020202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4">
            <a:extLst>
              <a:ext uri="{FF2B5EF4-FFF2-40B4-BE49-F238E27FC236}">
                <a16:creationId xmlns:a16="http://schemas.microsoft.com/office/drawing/2014/main" id="{BA63742C-8397-BA96-455B-91D88AA03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16" r="26315"/>
          <a:stretch>
            <a:fillRect/>
          </a:stretch>
        </p:blipFill>
        <p:spPr bwMode="auto">
          <a:xfrm>
            <a:off x="893763" y="642938"/>
            <a:ext cx="727392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351">
            <a:extLst>
              <a:ext uri="{FF2B5EF4-FFF2-40B4-BE49-F238E27FC236}">
                <a16:creationId xmlns:a16="http://schemas.microsoft.com/office/drawing/2014/main" id="{B12F497E-A108-32EB-4117-7EA858885A7A}"/>
              </a:ext>
            </a:extLst>
          </p:cNvPr>
          <p:cNvSpPr txBox="1">
            <a:spLocks/>
          </p:cNvSpPr>
          <p:nvPr/>
        </p:nvSpPr>
        <p:spPr bwMode="auto">
          <a:xfrm>
            <a:off x="-1350963" y="566738"/>
            <a:ext cx="8229601"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685800">
              <a:spcBef>
                <a:spcPts val="450"/>
              </a:spcBef>
              <a:spcAft>
                <a:spcPts val="450"/>
              </a:spcAft>
              <a:buFont typeface="Arial" panose="020B0604020202020204" pitchFamily="34" charset="0"/>
              <a:defRPr sz="1600" b="1">
                <a:solidFill>
                  <a:schemeClr val="tx2"/>
                </a:solidFill>
                <a:latin typeface="British Council Sans"/>
              </a:defRPr>
            </a:lvl1pPr>
            <a:lvl2pPr marL="514350" indent="-171450" defTabSz="685800">
              <a:spcBef>
                <a:spcPts val="225"/>
              </a:spcBef>
              <a:spcAft>
                <a:spcPts val="450"/>
              </a:spcAft>
              <a:buFont typeface="Arial" panose="020B0604020202020204" pitchFamily="34" charset="0"/>
              <a:defRPr sz="1500" b="1">
                <a:solidFill>
                  <a:schemeClr val="tx1"/>
                </a:solidFill>
                <a:latin typeface="British Council Sans"/>
              </a:defRPr>
            </a:lvl2pPr>
            <a:lvl3pPr marL="857250" indent="-171450" defTabSz="685800">
              <a:spcAft>
                <a:spcPts val="450"/>
              </a:spcAft>
              <a:buFont typeface="Arial" panose="020B0604020202020204" pitchFamily="34" charset="0"/>
              <a:defRPr sz="1300">
                <a:solidFill>
                  <a:schemeClr val="tx1"/>
                </a:solidFill>
                <a:latin typeface="British Council Sans"/>
              </a:defRPr>
            </a:lvl3pPr>
            <a:lvl4pPr marL="1200150" indent="-171450" defTabSz="685800">
              <a:spcAft>
                <a:spcPts val="450"/>
              </a:spcAft>
              <a:buClr>
                <a:schemeClr val="accent1"/>
              </a:buClr>
              <a:buFont typeface="Arial" panose="020B0604020202020204" pitchFamily="34" charset="0"/>
              <a:buChar char="•"/>
              <a:defRPr sz="1300">
                <a:solidFill>
                  <a:schemeClr val="tx1"/>
                </a:solidFill>
                <a:latin typeface="British Council Sans"/>
              </a:defRPr>
            </a:lvl4pPr>
            <a:lvl5pPr marL="1543050" indent="-171450" defTabSz="685800">
              <a:spcAft>
                <a:spcPts val="450"/>
              </a:spcAft>
              <a:buClr>
                <a:schemeClr val="accent1"/>
              </a:buClr>
              <a:buFont typeface="British Council Sans"/>
              <a:buChar char="–"/>
              <a:defRPr sz="1300">
                <a:solidFill>
                  <a:schemeClr val="tx1"/>
                </a:solidFill>
                <a:latin typeface="British Council Sans"/>
              </a:defRPr>
            </a:lvl5pPr>
            <a:lvl6pPr marL="20002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6pPr>
            <a:lvl7pPr marL="24574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7pPr>
            <a:lvl8pPr marL="29146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8pPr>
            <a:lvl9pPr marL="33718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9pPr>
          </a:lstStyle>
          <a:p>
            <a:pPr algn="ctr" eaLnBrk="1" hangingPunct="1">
              <a:lnSpc>
                <a:spcPct val="179000"/>
              </a:lnSpc>
              <a:spcBef>
                <a:spcPct val="0"/>
              </a:spcBef>
              <a:spcAft>
                <a:spcPct val="0"/>
              </a:spcAft>
              <a:buClr>
                <a:srgbClr val="44546A"/>
              </a:buClr>
              <a:buSzPct val="25000"/>
            </a:pPr>
            <a:r>
              <a:rPr lang="en-US" altLang="en-US" sz="3600">
                <a:solidFill>
                  <a:srgbClr val="522887"/>
                </a:solidFill>
                <a:latin typeface="Arial" panose="020B0604020202020204" pitchFamily="34" charset="0"/>
                <a:cs typeface="Arial" panose="020B0604020202020204" pitchFamily="34" charset="0"/>
              </a:rPr>
              <a:t>Out-of-school children</a:t>
            </a:r>
            <a:endParaRPr lang="en-US" altLang="en-US" sz="3600">
              <a:solidFill>
                <a:srgbClr val="522887"/>
              </a:solidFill>
              <a:latin typeface="Arial" panose="020B0604020202020204" pitchFamily="34" charset="0"/>
              <a:cs typeface="Arial" panose="020B0604020202020204" pitchFamily="34" charset="0"/>
              <a:sym typeface="Arial" panose="020B0604020202020204" pitchFamily="34" charset="0"/>
            </a:endParaRPr>
          </a:p>
        </p:txBody>
      </p:sp>
      <p:sp>
        <p:nvSpPr>
          <p:cNvPr id="16387" name="Shape 352">
            <a:extLst>
              <a:ext uri="{FF2B5EF4-FFF2-40B4-BE49-F238E27FC236}">
                <a16:creationId xmlns:a16="http://schemas.microsoft.com/office/drawing/2014/main" id="{7531FA88-112D-5E1C-60FD-F3CB60704597}"/>
              </a:ext>
            </a:extLst>
          </p:cNvPr>
          <p:cNvSpPr txBox="1">
            <a:spLocks noChangeArrowheads="1"/>
          </p:cNvSpPr>
          <p:nvPr/>
        </p:nvSpPr>
        <p:spPr bwMode="auto">
          <a:xfrm>
            <a:off x="468313" y="6538913"/>
            <a:ext cx="59737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Clr>
                <a:srgbClr val="FFFFFF"/>
              </a:buClr>
              <a:buSzPct val="25000"/>
              <a:buFont typeface="Arial" panose="020B0604020202020204" pitchFamily="34" charset="0"/>
              <a:buNone/>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www.britishcouncil.org</a:t>
            </a:r>
          </a:p>
        </p:txBody>
      </p:sp>
      <p:sp>
        <p:nvSpPr>
          <p:cNvPr id="16388" name="Shape 353">
            <a:extLst>
              <a:ext uri="{FF2B5EF4-FFF2-40B4-BE49-F238E27FC236}">
                <a16:creationId xmlns:a16="http://schemas.microsoft.com/office/drawing/2014/main" id="{4A5C5F07-5ABF-2089-FB0B-0FDA876B552D}"/>
              </a:ext>
            </a:extLst>
          </p:cNvPr>
          <p:cNvSpPr txBox="1">
            <a:spLocks noChangeArrowheads="1"/>
          </p:cNvSpPr>
          <p:nvPr/>
        </p:nvSpPr>
        <p:spPr bwMode="auto">
          <a:xfrm>
            <a:off x="8243888" y="6538913"/>
            <a:ext cx="4429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buClr>
                <a:srgbClr val="FFFFFF"/>
              </a:buClr>
              <a:buSzPct val="25000"/>
              <a:buFont typeface="Arial" panose="020B0604020202020204" pitchFamily="34" charset="0"/>
              <a:buNone/>
            </a:pPr>
            <a:fld id="{1EDDA3B2-BD4A-44CC-99B7-5C579787F799}" type="slidenum">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pPr algn="r">
                <a:buClr>
                  <a:srgbClr val="FFFFFF"/>
                </a:buClr>
                <a:buSzPct val="25000"/>
                <a:buFont typeface="Arial" panose="020B0604020202020204" pitchFamily="34" charset="0"/>
                <a:buNone/>
              </a:pPr>
              <a:t>3</a:t>
            </a:fld>
            <a:endPar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6389" name="図 5">
            <a:extLst>
              <a:ext uri="{FF2B5EF4-FFF2-40B4-BE49-F238E27FC236}">
                <a16:creationId xmlns:a16="http://schemas.microsoft.com/office/drawing/2014/main" id="{1EE2E72A-132D-1E0F-D303-793316512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300163"/>
            <a:ext cx="855345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27C519-5E11-F30C-679C-DE6A55CBFFBA}"/>
              </a:ext>
            </a:extLst>
          </p:cNvPr>
          <p:cNvSpPr txBox="1"/>
          <p:nvPr/>
        </p:nvSpPr>
        <p:spPr>
          <a:xfrm>
            <a:off x="3484563" y="3014663"/>
            <a:ext cx="2163762" cy="10385425"/>
          </a:xfrm>
          <a:prstGeom prst="rect">
            <a:avLst/>
          </a:prstGeom>
          <a:noFill/>
        </p:spPr>
        <p:txBody>
          <a:bodyPr>
            <a:spAutoFit/>
          </a:bodyPr>
          <a:lstStyle/>
          <a:p>
            <a:pPr algn="ctr" defTabSz="257175" eaLnBrk="1" fontAlgn="auto" hangingPunct="1">
              <a:spcBef>
                <a:spcPts val="0"/>
              </a:spcBef>
              <a:spcAft>
                <a:spcPts val="450"/>
              </a:spcAft>
              <a:defRPr/>
            </a:pPr>
            <a:r>
              <a:rPr lang="en-GB" sz="3600" b="1" u="sng" dirty="0">
                <a:solidFill>
                  <a:prstClr val="white"/>
                </a:solidFill>
                <a:latin typeface="Arial" panose="020B0604020202020204" pitchFamily="34" charset="0"/>
                <a:ea typeface="+mn-ea"/>
                <a:cs typeface="Arial" panose="020B0604020202020204" pitchFamily="34" charset="0"/>
              </a:rPr>
              <a:t>Feelings</a:t>
            </a:r>
            <a:endParaRPr lang="en-GB" sz="3600" dirty="0">
              <a:solidFill>
                <a:prstClr val="white"/>
              </a:solidFill>
              <a:latin typeface="Arial" panose="020B0604020202020204" pitchFamily="34" charset="0"/>
              <a:ea typeface="+mn-ea"/>
              <a:cs typeface="Arial" panose="020B0604020202020204" pitchFamily="34" charset="0"/>
            </a:endParaRPr>
          </a:p>
          <a:p>
            <a:pPr algn="ctr" defTabSz="257175" eaLnBrk="1" fontAlgn="auto" hangingPunct="1">
              <a:spcBef>
                <a:spcPts val="0"/>
              </a:spcBef>
              <a:spcAft>
                <a:spcPts val="450"/>
              </a:spcAft>
              <a:defRPr/>
            </a:pPr>
            <a:r>
              <a:rPr lang="en-GB" sz="3600" dirty="0">
                <a:solidFill>
                  <a:prstClr val="white"/>
                </a:solidFill>
                <a:latin typeface="Arial" panose="020B0604020202020204" pitchFamily="34" charset="0"/>
                <a:ea typeface="+mn-ea"/>
                <a:cs typeface="Arial" panose="020B0604020202020204" pitchFamily="34" charset="0"/>
              </a:rPr>
              <a:t>What are my feelings </a:t>
            </a:r>
            <a:br>
              <a:rPr lang="en-GB" sz="3600" dirty="0">
                <a:solidFill>
                  <a:prstClr val="white"/>
                </a:solidFill>
                <a:latin typeface="Arial" panose="020B0604020202020204" pitchFamily="34" charset="0"/>
                <a:ea typeface="+mn-ea"/>
                <a:cs typeface="Arial" panose="020B0604020202020204" pitchFamily="34" charset="0"/>
              </a:rPr>
            </a:br>
            <a:r>
              <a:rPr lang="en-GB" sz="3600" dirty="0">
                <a:solidFill>
                  <a:prstClr val="white"/>
                </a:solidFill>
                <a:latin typeface="Arial" panose="020B0604020202020204" pitchFamily="34" charset="0"/>
                <a:ea typeface="+mn-ea"/>
                <a:cs typeface="Arial" panose="020B0604020202020204" pitchFamily="34" charset="0"/>
              </a:rPr>
              <a:t>right now?</a:t>
            </a:r>
          </a:p>
          <a:p>
            <a:pPr algn="ctr" defTabSz="257175" eaLnBrk="1" fontAlgn="auto" hangingPunct="1">
              <a:spcBef>
                <a:spcPts val="0"/>
              </a:spcBef>
              <a:spcAft>
                <a:spcPts val="450"/>
              </a:spcAft>
              <a:defRPr/>
            </a:pPr>
            <a:r>
              <a:rPr lang="en-GB" sz="3600" dirty="0">
                <a:solidFill>
                  <a:prstClr val="white"/>
                </a:solidFill>
                <a:latin typeface="Arial" panose="020B0604020202020204" pitchFamily="34" charset="0"/>
                <a:ea typeface="+mn-ea"/>
                <a:cs typeface="Arial" panose="020B0604020202020204" pitchFamily="34" charset="0"/>
              </a:rPr>
              <a:t>Feelings can change.</a:t>
            </a:r>
          </a:p>
          <a:p>
            <a:pPr algn="ctr" defTabSz="257175" eaLnBrk="1" fontAlgn="auto" hangingPunct="1">
              <a:spcBef>
                <a:spcPts val="0"/>
              </a:spcBef>
              <a:spcAft>
                <a:spcPts val="450"/>
              </a:spcAft>
              <a:defRPr/>
            </a:pPr>
            <a:r>
              <a:rPr lang="en-GB" sz="3600" dirty="0">
                <a:solidFill>
                  <a:prstClr val="white"/>
                </a:solidFill>
                <a:latin typeface="Arial" panose="020B0604020202020204" pitchFamily="34" charset="0"/>
                <a:ea typeface="+mn-ea"/>
                <a:cs typeface="Arial" panose="020B0604020202020204" pitchFamily="34" charset="0"/>
              </a:rPr>
              <a:t>No reasons need to be given.</a:t>
            </a:r>
          </a:p>
          <a:p>
            <a:pPr algn="ctr" defTabSz="257175" eaLnBrk="1" fontAlgn="auto" hangingPunct="1">
              <a:spcBef>
                <a:spcPts val="0"/>
              </a:spcBef>
              <a:spcAft>
                <a:spcPts val="450"/>
              </a:spcAft>
              <a:defRPr/>
            </a:pPr>
            <a:r>
              <a:rPr lang="en-GB" sz="3600" dirty="0">
                <a:solidFill>
                  <a:prstClr val="white"/>
                </a:solidFill>
                <a:latin typeface="Arial" panose="020B0604020202020204" pitchFamily="34" charset="0"/>
                <a:ea typeface="+mn-ea"/>
                <a:cs typeface="Arial" panose="020B0604020202020204" pitchFamily="34" charset="0"/>
              </a:rPr>
              <a:t>Intuition, hunches, gut instinct.</a:t>
            </a:r>
          </a:p>
          <a:p>
            <a:pPr algn="ctr" defTabSz="257175" eaLnBrk="1" fontAlgn="auto" hangingPunct="1">
              <a:spcBef>
                <a:spcPts val="0"/>
              </a:spcBef>
              <a:spcAft>
                <a:spcPts val="0"/>
              </a:spcAft>
              <a:defRPr/>
            </a:pPr>
            <a:endParaRPr lang="en-US" sz="3600" dirty="0">
              <a:solidFill>
                <a:prstClr val="white"/>
              </a:solidFill>
              <a:latin typeface="Arial" panose="020B0604020202020204" pitchFamily="34" charset="0"/>
              <a:ea typeface="+mn-ea"/>
              <a:cs typeface="Arial" panose="020B0604020202020204" pitchFamily="34" charset="0"/>
            </a:endParaRPr>
          </a:p>
        </p:txBody>
      </p:sp>
      <p:sp>
        <p:nvSpPr>
          <p:cNvPr id="18435" name="Shape 351">
            <a:extLst>
              <a:ext uri="{FF2B5EF4-FFF2-40B4-BE49-F238E27FC236}">
                <a16:creationId xmlns:a16="http://schemas.microsoft.com/office/drawing/2014/main" id="{5EC2CD1E-5EE9-C8D2-A98B-947BFB0E5426}"/>
              </a:ext>
            </a:extLst>
          </p:cNvPr>
          <p:cNvSpPr txBox="1">
            <a:spLocks/>
          </p:cNvSpPr>
          <p:nvPr/>
        </p:nvSpPr>
        <p:spPr bwMode="auto">
          <a:xfrm>
            <a:off x="-1204913" y="784225"/>
            <a:ext cx="822960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685800">
              <a:spcBef>
                <a:spcPts val="450"/>
              </a:spcBef>
              <a:spcAft>
                <a:spcPts val="450"/>
              </a:spcAft>
              <a:buFont typeface="Arial" panose="020B0604020202020204" pitchFamily="34" charset="0"/>
              <a:defRPr sz="1600" b="1">
                <a:solidFill>
                  <a:schemeClr val="tx2"/>
                </a:solidFill>
                <a:latin typeface="British Council Sans"/>
              </a:defRPr>
            </a:lvl1pPr>
            <a:lvl2pPr marL="514350" indent="-171450" defTabSz="685800">
              <a:spcBef>
                <a:spcPts val="225"/>
              </a:spcBef>
              <a:spcAft>
                <a:spcPts val="450"/>
              </a:spcAft>
              <a:buFont typeface="Arial" panose="020B0604020202020204" pitchFamily="34" charset="0"/>
              <a:defRPr sz="1500" b="1">
                <a:solidFill>
                  <a:schemeClr val="tx1"/>
                </a:solidFill>
                <a:latin typeface="British Council Sans"/>
              </a:defRPr>
            </a:lvl2pPr>
            <a:lvl3pPr marL="857250" indent="-171450" defTabSz="685800">
              <a:spcAft>
                <a:spcPts val="450"/>
              </a:spcAft>
              <a:buFont typeface="Arial" panose="020B0604020202020204" pitchFamily="34" charset="0"/>
              <a:defRPr sz="1300">
                <a:solidFill>
                  <a:schemeClr val="tx1"/>
                </a:solidFill>
                <a:latin typeface="British Council Sans"/>
              </a:defRPr>
            </a:lvl3pPr>
            <a:lvl4pPr marL="1200150" indent="-171450" defTabSz="685800">
              <a:spcAft>
                <a:spcPts val="450"/>
              </a:spcAft>
              <a:buClr>
                <a:schemeClr val="accent1"/>
              </a:buClr>
              <a:buFont typeface="Arial" panose="020B0604020202020204" pitchFamily="34" charset="0"/>
              <a:buChar char="•"/>
              <a:defRPr sz="1300">
                <a:solidFill>
                  <a:schemeClr val="tx1"/>
                </a:solidFill>
                <a:latin typeface="British Council Sans"/>
              </a:defRPr>
            </a:lvl4pPr>
            <a:lvl5pPr marL="1543050" indent="-171450" defTabSz="685800">
              <a:spcAft>
                <a:spcPts val="450"/>
              </a:spcAft>
              <a:buClr>
                <a:schemeClr val="accent1"/>
              </a:buClr>
              <a:buFont typeface="British Council Sans"/>
              <a:buChar char="–"/>
              <a:defRPr sz="1300">
                <a:solidFill>
                  <a:schemeClr val="tx1"/>
                </a:solidFill>
                <a:latin typeface="British Council Sans"/>
              </a:defRPr>
            </a:lvl5pPr>
            <a:lvl6pPr marL="20002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6pPr>
            <a:lvl7pPr marL="24574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7pPr>
            <a:lvl8pPr marL="29146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8pPr>
            <a:lvl9pPr marL="33718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9pPr>
          </a:lstStyle>
          <a:p>
            <a:pPr algn="ctr" eaLnBrk="1" hangingPunct="1">
              <a:lnSpc>
                <a:spcPct val="179000"/>
              </a:lnSpc>
              <a:spcBef>
                <a:spcPct val="0"/>
              </a:spcBef>
              <a:spcAft>
                <a:spcPct val="0"/>
              </a:spcAft>
              <a:buClr>
                <a:srgbClr val="44546A"/>
              </a:buClr>
              <a:buSzPct val="25000"/>
            </a:pPr>
            <a:r>
              <a:rPr lang="en-US" altLang="en-US" sz="3600">
                <a:solidFill>
                  <a:srgbClr val="522887"/>
                </a:solidFill>
                <a:latin typeface="Arial" panose="020B0604020202020204" pitchFamily="34" charset="0"/>
                <a:cs typeface="Arial" panose="020B0604020202020204" pitchFamily="34" charset="0"/>
              </a:rPr>
              <a:t>Out-of-school children</a:t>
            </a:r>
            <a:endParaRPr lang="en-US" altLang="en-US" sz="3600">
              <a:solidFill>
                <a:srgbClr val="522887"/>
              </a:solidFill>
              <a:latin typeface="Arial" panose="020B0604020202020204" pitchFamily="34" charset="0"/>
              <a:cs typeface="Arial" panose="020B0604020202020204" pitchFamily="34" charset="0"/>
              <a:sym typeface="Arial" panose="020B0604020202020204" pitchFamily="34" charset="0"/>
            </a:endParaRPr>
          </a:p>
        </p:txBody>
      </p:sp>
      <p:sp>
        <p:nvSpPr>
          <p:cNvPr id="18436" name="Shape 352">
            <a:extLst>
              <a:ext uri="{FF2B5EF4-FFF2-40B4-BE49-F238E27FC236}">
                <a16:creationId xmlns:a16="http://schemas.microsoft.com/office/drawing/2014/main" id="{9E61869F-98BB-756D-86C3-365E78BE315E}"/>
              </a:ext>
            </a:extLst>
          </p:cNvPr>
          <p:cNvSpPr txBox="1">
            <a:spLocks noChangeArrowheads="1"/>
          </p:cNvSpPr>
          <p:nvPr/>
        </p:nvSpPr>
        <p:spPr bwMode="auto">
          <a:xfrm>
            <a:off x="468313" y="6538913"/>
            <a:ext cx="59737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Clr>
                <a:srgbClr val="FFFFFF"/>
              </a:buClr>
              <a:buSzPct val="25000"/>
              <a:buFont typeface="Arial" panose="020B0604020202020204" pitchFamily="34" charset="0"/>
              <a:buNone/>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www.britishcouncil.org</a:t>
            </a:r>
          </a:p>
        </p:txBody>
      </p:sp>
      <p:sp>
        <p:nvSpPr>
          <p:cNvPr id="18437" name="Shape 353">
            <a:extLst>
              <a:ext uri="{FF2B5EF4-FFF2-40B4-BE49-F238E27FC236}">
                <a16:creationId xmlns:a16="http://schemas.microsoft.com/office/drawing/2014/main" id="{F1E3FE9B-C457-C371-02D0-5FC3948612CF}"/>
              </a:ext>
            </a:extLst>
          </p:cNvPr>
          <p:cNvSpPr txBox="1">
            <a:spLocks noChangeArrowheads="1"/>
          </p:cNvSpPr>
          <p:nvPr/>
        </p:nvSpPr>
        <p:spPr bwMode="auto">
          <a:xfrm>
            <a:off x="8243888" y="6538913"/>
            <a:ext cx="4429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buClr>
                <a:srgbClr val="FFFFFF"/>
              </a:buClr>
              <a:buSzPct val="25000"/>
              <a:buFont typeface="Arial" panose="020B0604020202020204" pitchFamily="34" charset="0"/>
              <a:buNone/>
            </a:pPr>
            <a:fld id="{67A26912-9FC4-43E1-AF81-6F035204904C}" type="slidenum">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pPr algn="r">
                <a:buClr>
                  <a:srgbClr val="FFFFFF"/>
                </a:buClr>
                <a:buSzPct val="25000"/>
                <a:buFont typeface="Arial" panose="020B0604020202020204" pitchFamily="34" charset="0"/>
                <a:buNone/>
              </a:pPr>
              <a:t>4</a:t>
            </a:fld>
            <a:endPar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2" name="Shape 352">
            <a:extLst>
              <a:ext uri="{FF2B5EF4-FFF2-40B4-BE49-F238E27FC236}">
                <a16:creationId xmlns:a16="http://schemas.microsoft.com/office/drawing/2014/main" id="{46AAA585-BA20-39EE-D4B2-637D4E316F45}"/>
              </a:ext>
            </a:extLst>
          </p:cNvPr>
          <p:cNvSpPr txBox="1"/>
          <p:nvPr/>
        </p:nvSpPr>
        <p:spPr>
          <a:xfrm>
            <a:off x="468313" y="6538913"/>
            <a:ext cx="5973762" cy="252412"/>
          </a:xfrm>
          <a:prstGeom prst="rect">
            <a:avLst/>
          </a:prstGeom>
          <a:noFill/>
          <a:ln>
            <a:noFill/>
          </a:ln>
        </p:spPr>
        <p:txBody>
          <a:bodyPr lIns="0" tIns="45700" rIns="0" bIns="45700" anchor="ctr"/>
          <a:lstStyle/>
          <a:p>
            <a:pPr defTabSz="914400" eaLnBrk="1" fontAlgn="auto" hangingPunct="1">
              <a:spcBef>
                <a:spcPts val="0"/>
              </a:spcBef>
              <a:spcAft>
                <a:spcPts val="0"/>
              </a:spcAft>
              <a:buClr>
                <a:srgbClr val="FFFFFF"/>
              </a:buClr>
              <a:buSzPct val="25000"/>
              <a:buFont typeface="Arial"/>
              <a:buNone/>
              <a:defRPr/>
            </a:pPr>
            <a:r>
              <a:rPr lang="en-US" sz="1200" kern="0">
                <a:solidFill>
                  <a:srgbClr val="FFFFFF"/>
                </a:solidFill>
                <a:latin typeface="Arial"/>
                <a:ea typeface="Arial"/>
                <a:cs typeface="Arial"/>
                <a:sym typeface="Arial"/>
              </a:rPr>
              <a:t>www.britishcouncil.org</a:t>
            </a:r>
          </a:p>
        </p:txBody>
      </p:sp>
      <p:sp>
        <p:nvSpPr>
          <p:cNvPr id="18439" name="Shape 353">
            <a:extLst>
              <a:ext uri="{FF2B5EF4-FFF2-40B4-BE49-F238E27FC236}">
                <a16:creationId xmlns:a16="http://schemas.microsoft.com/office/drawing/2014/main" id="{1172FB0F-81A5-D002-66BD-15728CE4EB86}"/>
              </a:ext>
            </a:extLst>
          </p:cNvPr>
          <p:cNvSpPr txBox="1">
            <a:spLocks noChangeArrowheads="1"/>
          </p:cNvSpPr>
          <p:nvPr/>
        </p:nvSpPr>
        <p:spPr bwMode="auto">
          <a:xfrm>
            <a:off x="8243888" y="6538913"/>
            <a:ext cx="4429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buClr>
                <a:srgbClr val="FFFFFF"/>
              </a:buClr>
              <a:buSzPct val="25000"/>
              <a:buFont typeface="Arial" panose="020B0604020202020204" pitchFamily="34" charset="0"/>
              <a:buNone/>
            </a:pPr>
            <a:fld id="{94A77CD6-277C-4761-82F9-87E3E422D848}" type="slidenum">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pPr algn="r" defTabSz="914400" eaLnBrk="1" hangingPunct="1">
                <a:buClr>
                  <a:srgbClr val="FFFFFF"/>
                </a:buClr>
                <a:buSzPct val="25000"/>
                <a:buFont typeface="Arial" panose="020B0604020202020204" pitchFamily="34" charset="0"/>
                <a:buNone/>
              </a:pPr>
              <a:t>4</a:t>
            </a:fld>
            <a:endPar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4" name="ZceIZk1tKxs">
            <a:extLst>
              <a:ext uri="{FF2B5EF4-FFF2-40B4-BE49-F238E27FC236}">
                <a16:creationId xmlns:a16="http://schemas.microsoft.com/office/drawing/2014/main" id="{A5228D60-A584-79EF-C7DB-2167ED805366}"/>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33413" y="1452563"/>
            <a:ext cx="7877175"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3">
            <a:extLst>
              <a:ext uri="{FF2B5EF4-FFF2-40B4-BE49-F238E27FC236}">
                <a16:creationId xmlns:a16="http://schemas.microsoft.com/office/drawing/2014/main" id="{CF6B4347-46F8-3098-A18C-51C9FA152084}"/>
              </a:ext>
            </a:extLst>
          </p:cNvPr>
          <p:cNvSpPr txBox="1"/>
          <p:nvPr/>
        </p:nvSpPr>
        <p:spPr>
          <a:xfrm>
            <a:off x="596900" y="5883275"/>
            <a:ext cx="7424738"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5"/>
              </a:rPr>
              <a:t>https://www.youtube.com/watch?v=ZceIZk1tKxs</a:t>
            </a:r>
            <a:endParaRPr kumimoji="1" lang="ja-JP" altLang="en-US" sz="20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p:cTn id="12" fill="hold" display="0">
                  <p:stCondLst>
                    <p:cond delay="indefinite"/>
                  </p:stCondLst>
                </p:cTn>
                <p:tgtEl>
                  <p:spTgt spid="1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351">
            <a:extLst>
              <a:ext uri="{FF2B5EF4-FFF2-40B4-BE49-F238E27FC236}">
                <a16:creationId xmlns:a16="http://schemas.microsoft.com/office/drawing/2014/main" id="{CDB608A8-2253-F26E-2D73-52A05909F2F5}"/>
              </a:ext>
            </a:extLst>
          </p:cNvPr>
          <p:cNvSpPr txBox="1">
            <a:spLocks/>
          </p:cNvSpPr>
          <p:nvPr/>
        </p:nvSpPr>
        <p:spPr bwMode="auto">
          <a:xfrm>
            <a:off x="514350" y="76358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685800">
              <a:spcBef>
                <a:spcPts val="450"/>
              </a:spcBef>
              <a:spcAft>
                <a:spcPts val="450"/>
              </a:spcAft>
              <a:buFont typeface="Arial" panose="020B0604020202020204" pitchFamily="34" charset="0"/>
              <a:defRPr sz="1600" b="1">
                <a:solidFill>
                  <a:schemeClr val="tx2"/>
                </a:solidFill>
                <a:latin typeface="British Council Sans"/>
              </a:defRPr>
            </a:lvl1pPr>
            <a:lvl2pPr marL="514350" indent="-171450" defTabSz="685800">
              <a:spcBef>
                <a:spcPts val="225"/>
              </a:spcBef>
              <a:spcAft>
                <a:spcPts val="450"/>
              </a:spcAft>
              <a:buFont typeface="Arial" panose="020B0604020202020204" pitchFamily="34" charset="0"/>
              <a:defRPr sz="1500" b="1">
                <a:solidFill>
                  <a:schemeClr val="tx1"/>
                </a:solidFill>
                <a:latin typeface="British Council Sans"/>
              </a:defRPr>
            </a:lvl2pPr>
            <a:lvl3pPr marL="857250" indent="-171450" defTabSz="685800">
              <a:spcAft>
                <a:spcPts val="450"/>
              </a:spcAft>
              <a:buFont typeface="Arial" panose="020B0604020202020204" pitchFamily="34" charset="0"/>
              <a:defRPr sz="1300">
                <a:solidFill>
                  <a:schemeClr val="tx1"/>
                </a:solidFill>
                <a:latin typeface="British Council Sans"/>
              </a:defRPr>
            </a:lvl3pPr>
            <a:lvl4pPr marL="1200150" indent="-171450" defTabSz="685800">
              <a:spcAft>
                <a:spcPts val="450"/>
              </a:spcAft>
              <a:buClr>
                <a:schemeClr val="accent1"/>
              </a:buClr>
              <a:buFont typeface="Arial" panose="020B0604020202020204" pitchFamily="34" charset="0"/>
              <a:buChar char="•"/>
              <a:defRPr sz="1300">
                <a:solidFill>
                  <a:schemeClr val="tx1"/>
                </a:solidFill>
                <a:latin typeface="British Council Sans"/>
              </a:defRPr>
            </a:lvl4pPr>
            <a:lvl5pPr marL="1543050" indent="-171450" defTabSz="685800">
              <a:spcAft>
                <a:spcPts val="450"/>
              </a:spcAft>
              <a:buClr>
                <a:schemeClr val="accent1"/>
              </a:buClr>
              <a:buFont typeface="British Council Sans"/>
              <a:buChar char="–"/>
              <a:defRPr sz="1300">
                <a:solidFill>
                  <a:schemeClr val="tx1"/>
                </a:solidFill>
                <a:latin typeface="British Council Sans"/>
              </a:defRPr>
            </a:lvl5pPr>
            <a:lvl6pPr marL="20002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6pPr>
            <a:lvl7pPr marL="24574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7pPr>
            <a:lvl8pPr marL="29146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8pPr>
            <a:lvl9pPr marL="3371850" indent="-171450" defTabSz="685800" fontAlgn="base">
              <a:spcBef>
                <a:spcPct val="0"/>
              </a:spcBef>
              <a:spcAft>
                <a:spcPts val="450"/>
              </a:spcAft>
              <a:buClr>
                <a:schemeClr val="accent1"/>
              </a:buClr>
              <a:buFont typeface="British Council Sans"/>
              <a:buChar char="–"/>
              <a:defRPr sz="1300">
                <a:solidFill>
                  <a:schemeClr val="tx1"/>
                </a:solidFill>
                <a:latin typeface="British Council Sans"/>
              </a:defRPr>
            </a:lvl9pPr>
          </a:lstStyle>
          <a:p>
            <a:pPr eaLnBrk="1" hangingPunct="1">
              <a:lnSpc>
                <a:spcPct val="179000"/>
              </a:lnSpc>
              <a:spcBef>
                <a:spcPct val="0"/>
              </a:spcBef>
              <a:spcAft>
                <a:spcPct val="0"/>
              </a:spcAft>
              <a:buClr>
                <a:srgbClr val="44546A"/>
              </a:buClr>
              <a:buSzPct val="25000"/>
            </a:pPr>
            <a:r>
              <a:rPr lang="en-US" altLang="en-US" sz="3600">
                <a:solidFill>
                  <a:srgbClr val="522887"/>
                </a:solidFill>
                <a:latin typeface="Arial" panose="020B0604020202020204" pitchFamily="34" charset="0"/>
                <a:cs typeface="Arial" panose="020B0604020202020204" pitchFamily="34" charset="0"/>
              </a:rPr>
              <a:t>Out-of-school children</a:t>
            </a:r>
            <a:endParaRPr lang="en-US" altLang="en-US" sz="3600">
              <a:solidFill>
                <a:srgbClr val="522887"/>
              </a:solidFill>
              <a:latin typeface="Arial" panose="020B0604020202020204" pitchFamily="34" charset="0"/>
              <a:cs typeface="Arial" panose="020B0604020202020204" pitchFamily="34" charset="0"/>
              <a:sym typeface="Arial" panose="020B0604020202020204" pitchFamily="34" charset="0"/>
            </a:endParaRPr>
          </a:p>
        </p:txBody>
      </p:sp>
      <p:sp>
        <p:nvSpPr>
          <p:cNvPr id="20483" name="Shape 353">
            <a:extLst>
              <a:ext uri="{FF2B5EF4-FFF2-40B4-BE49-F238E27FC236}">
                <a16:creationId xmlns:a16="http://schemas.microsoft.com/office/drawing/2014/main" id="{D6804706-AF14-FEFE-DC11-0136F168B696}"/>
              </a:ext>
            </a:extLst>
          </p:cNvPr>
          <p:cNvSpPr txBox="1">
            <a:spLocks noChangeArrowheads="1"/>
          </p:cNvSpPr>
          <p:nvPr/>
        </p:nvSpPr>
        <p:spPr bwMode="auto">
          <a:xfrm>
            <a:off x="8243888" y="6691313"/>
            <a:ext cx="4429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0" bIns="457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buClr>
                <a:srgbClr val="FFFFFF"/>
              </a:buClr>
              <a:buSzPct val="25000"/>
              <a:buFont typeface="Arial" panose="020B0604020202020204" pitchFamily="34" charset="0"/>
              <a:buNone/>
            </a:pPr>
            <a:fld id="{557D4D8D-1FEC-47F0-9E46-5C0C5F33F16E}" type="slidenum">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pPr algn="r">
                <a:buClr>
                  <a:srgbClr val="FFFFFF"/>
                </a:buClr>
                <a:buSzPct val="25000"/>
                <a:buFont typeface="Arial" panose="020B0604020202020204" pitchFamily="34" charset="0"/>
                <a:buNone/>
              </a:pPr>
              <a:t>5</a:t>
            </a:fld>
            <a:endPar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5364" name="正方形/長方形 1">
            <a:extLst>
              <a:ext uri="{FF2B5EF4-FFF2-40B4-BE49-F238E27FC236}">
                <a16:creationId xmlns:a16="http://schemas.microsoft.com/office/drawing/2014/main" id="{2C76758E-0F3E-4A0B-B88D-3CD995419979}"/>
              </a:ext>
            </a:extLst>
          </p:cNvPr>
          <p:cNvSpPr>
            <a:spLocks noChangeArrowheads="1"/>
          </p:cNvSpPr>
          <p:nvPr/>
        </p:nvSpPr>
        <p:spPr bwMode="auto">
          <a:xfrm>
            <a:off x="236538" y="1943100"/>
            <a:ext cx="8785225" cy="3568700"/>
          </a:xfrm>
          <a:prstGeom prst="rect">
            <a:avLst/>
          </a:prstGeom>
          <a:noFill/>
          <a:ln>
            <a:noFill/>
          </a:ln>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15000"/>
              </a:lnSpc>
              <a:defRPr/>
            </a:pPr>
            <a:r>
              <a:rPr lang="en-GB" altLang="ja-JP" b="1" dirty="0">
                <a:latin typeface="Arial" panose="020B0604020202020204" pitchFamily="34" charset="0"/>
                <a:ea typeface="ＭＳ 明朝" panose="02020609040205080304" pitchFamily="49" charset="-128"/>
                <a:cs typeface="Arial" panose="020B0604020202020204" pitchFamily="34" charset="0"/>
              </a:rPr>
              <a:t>Feedback sheet</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gn="ctr">
              <a:lnSpc>
                <a:spcPct val="115000"/>
              </a:lnSpc>
              <a:defRPr/>
            </a:pPr>
            <a:r>
              <a:rPr lang="en-GB" altLang="ja-JP" b="1" dirty="0">
                <a:latin typeface="Arial" panose="020B0604020202020204" pitchFamily="34" charset="0"/>
                <a:ea typeface="ＭＳ 明朝" panose="02020609040205080304" pitchFamily="49" charset="-128"/>
                <a:cs typeface="Arial" panose="020B0604020202020204" pitchFamily="34" charset="0"/>
              </a:rPr>
              <a:t>Why can’t some children go to school?</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nSpc>
                <a:spcPct val="115000"/>
              </a:lnSpc>
              <a:defRPr/>
            </a:pPr>
            <a:r>
              <a:rPr lang="en-GB" altLang="ja-JP" dirty="0">
                <a:latin typeface="Arial" panose="020B0604020202020204" pitchFamily="34" charset="0"/>
                <a:ea typeface="ＭＳ 明朝" panose="02020609040205080304" pitchFamily="49" charset="-128"/>
                <a:cs typeface="Arial" panose="020B0604020202020204" pitchFamily="34" charset="0"/>
              </a:rPr>
              <a:t> </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nSpc>
                <a:spcPct val="115000"/>
              </a:lnSpc>
              <a:defRPr/>
            </a:pPr>
            <a:r>
              <a:rPr lang="en-GB" altLang="ja-JP" dirty="0">
                <a:latin typeface="Arial" panose="020B0604020202020204" pitchFamily="34" charset="0"/>
                <a:ea typeface="ＭＳ 明朝" panose="02020609040205080304" pitchFamily="49" charset="-128"/>
                <a:cs typeface="Arial" panose="020B0604020202020204" pitchFamily="34" charset="0"/>
              </a:rPr>
              <a:t>Name: …………………………………………………………………………</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nSpc>
                <a:spcPct val="115000"/>
              </a:lnSpc>
              <a:defRPr/>
            </a:pPr>
            <a:r>
              <a:rPr lang="en-GB" altLang="ja-JP" dirty="0">
                <a:latin typeface="Arial" panose="020B0604020202020204" pitchFamily="34" charset="0"/>
                <a:ea typeface="ＭＳ 明朝" panose="02020609040205080304" pitchFamily="49" charset="-128"/>
                <a:cs typeface="Arial" panose="020B0604020202020204" pitchFamily="34" charset="0"/>
              </a:rPr>
              <a:t> </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marL="342900" indent="-342900">
              <a:lnSpc>
                <a:spcPct val="115000"/>
              </a:lnSpc>
              <a:buFontTx/>
              <a:buAutoNum type="arabicPeriod"/>
              <a:defRPr/>
            </a:pPr>
            <a:r>
              <a:rPr lang="en-GB" altLang="ja-JP" dirty="0">
                <a:latin typeface="Arial" panose="020B0604020202020204" pitchFamily="34" charset="0"/>
                <a:ea typeface="ＭＳ 明朝" panose="02020609040205080304" pitchFamily="49" charset="-128"/>
                <a:cs typeface="Arial" panose="020B0604020202020204" pitchFamily="34" charset="0"/>
              </a:rPr>
              <a:t>What was the most interesting thing you learned in this class?</a:t>
            </a:r>
          </a:p>
          <a:p>
            <a:pPr marL="342900" indent="-342900">
              <a:lnSpc>
                <a:spcPct val="115000"/>
              </a:lnSpc>
              <a:buFontTx/>
              <a:buAutoNum type="arabicPeriod"/>
              <a:defRPr/>
            </a:pPr>
            <a:r>
              <a:rPr lang="en-GB" altLang="ja-JP" dirty="0">
                <a:latin typeface="Arial" panose="020B0604020202020204" pitchFamily="34" charset="0"/>
                <a:ea typeface="ＭＳ 明朝" panose="02020609040205080304" pitchFamily="49" charset="-128"/>
                <a:cs typeface="Arial" panose="020B0604020202020204" pitchFamily="34" charset="0"/>
              </a:rPr>
              <a:t>What else would you like to know about children who can’t go to school?</a:t>
            </a:r>
          </a:p>
          <a:p>
            <a:pPr marL="342900" indent="-342900">
              <a:lnSpc>
                <a:spcPct val="115000"/>
              </a:lnSpc>
              <a:buFontTx/>
              <a:buAutoNum type="arabicPeriod"/>
              <a:defRPr/>
            </a:pPr>
            <a:r>
              <a:rPr lang="en-GB" altLang="ja-JP" dirty="0">
                <a:latin typeface="Arial" panose="020B0604020202020204" pitchFamily="34" charset="0"/>
                <a:ea typeface="ＭＳ 明朝" panose="02020609040205080304" pitchFamily="49" charset="-128"/>
                <a:cs typeface="Arial" panose="020B0604020202020204" pitchFamily="34" charset="0"/>
              </a:rPr>
              <a:t>Did you enjoy this lesson? (Circle one answer)</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nSpc>
                <a:spcPct val="115000"/>
              </a:lnSpc>
              <a:defRPr/>
            </a:pPr>
            <a:r>
              <a:rPr lang="en-GB" altLang="ja-JP" i="1" dirty="0">
                <a:latin typeface="Arial" panose="020B0604020202020204" pitchFamily="34" charset="0"/>
                <a:ea typeface="ＭＳ 明朝" panose="02020609040205080304" pitchFamily="49" charset="-128"/>
                <a:cs typeface="Arial" panose="020B0604020202020204" pitchFamily="34" charset="0"/>
              </a:rPr>
              <a:t>Very much ……………..…. a bit ……………..… not really …………………… not at all</a:t>
            </a:r>
            <a:endParaRPr lang="ja-JP" altLang="ja-JP" dirty="0">
              <a:latin typeface="Arial" panose="020B0604020202020204" pitchFamily="34" charset="0"/>
              <a:ea typeface="ＭＳ 明朝" panose="02020609040205080304" pitchFamily="49" charset="-128"/>
              <a:cs typeface="Arial" panose="020B0604020202020204" pitchFamily="34" charset="0"/>
            </a:endParaRPr>
          </a:p>
          <a:p>
            <a:pPr>
              <a:lnSpc>
                <a:spcPct val="115000"/>
              </a:lnSpc>
              <a:defRPr/>
            </a:pPr>
            <a:r>
              <a:rPr lang="en-GB" altLang="ja-JP" dirty="0">
                <a:latin typeface="Arial" panose="020B0604020202020204" pitchFamily="34" charset="0"/>
                <a:ea typeface="ＭＳ 明朝" panose="02020609040205080304" pitchFamily="49" charset="-128"/>
                <a:cs typeface="Arial" panose="020B0604020202020204" pitchFamily="34" charset="0"/>
              </a:rPr>
              <a:t> </a:t>
            </a:r>
          </a:p>
          <a:p>
            <a:pPr>
              <a:lnSpc>
                <a:spcPct val="115000"/>
              </a:lnSpc>
              <a:defRPr/>
            </a:pPr>
            <a:r>
              <a:rPr lang="en-GB" altLang="ja-JP" dirty="0">
                <a:latin typeface="Arial" panose="020B0604020202020204" pitchFamily="34" charset="0"/>
                <a:ea typeface="ＭＳ 明朝" panose="02020609040205080304" pitchFamily="49" charset="-128"/>
                <a:cs typeface="Arial" panose="020B0604020202020204" pitchFamily="34" charset="0"/>
              </a:rPr>
              <a:t>Why? Why not? </a:t>
            </a:r>
            <a:endParaRPr lang="ja-JP" altLang="en-US" dirty="0">
              <a:latin typeface="Arial" panose="020B0604020202020204" pitchFamily="34" charset="0"/>
              <a:ea typeface="ＭＳ 明朝" panose="02020609040205080304" pitchFamily="49" charset="-128"/>
              <a:cs typeface="Arial" panose="020B0604020202020204" pitchFamily="34" charset="0"/>
            </a:endParaRP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51">
            <a:extLst>
              <a:ext uri="{FF2B5EF4-FFF2-40B4-BE49-F238E27FC236}">
                <a16:creationId xmlns:a16="http://schemas.microsoft.com/office/drawing/2014/main" id="{4CA91A7C-3E76-D30C-604D-CD52838BBF32}"/>
              </a:ext>
            </a:extLst>
          </p:cNvPr>
          <p:cNvSpPr txBox="1">
            <a:spLocks/>
          </p:cNvSpPr>
          <p:nvPr/>
        </p:nvSpPr>
        <p:spPr>
          <a:xfrm>
            <a:off x="347663" y="273050"/>
            <a:ext cx="8229600" cy="1066800"/>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defTabSz="914400" eaLnBrk="1" fontAlgn="auto" hangingPunct="1">
              <a:buClr>
                <a:srgbClr val="00A4E4"/>
              </a:buClr>
              <a:buSzPct val="25000"/>
              <a:buFont typeface="Arial"/>
              <a:buNone/>
              <a:defRPr/>
            </a:pPr>
            <a:r>
              <a:rPr lang="en-US" sz="3600" b="1" kern="0" dirty="0">
                <a:solidFill>
                  <a:srgbClr val="522887"/>
                </a:solidFill>
              </a:rPr>
              <a:t>Lesson two</a:t>
            </a:r>
          </a:p>
        </p:txBody>
      </p:sp>
      <p:sp>
        <p:nvSpPr>
          <p:cNvPr id="10" name="テキスト ボックス 1">
            <a:extLst>
              <a:ext uri="{FF2B5EF4-FFF2-40B4-BE49-F238E27FC236}">
                <a16:creationId xmlns:a16="http://schemas.microsoft.com/office/drawing/2014/main" id="{66A70FD4-2ED0-96A8-88A2-2F856F63D560}"/>
              </a:ext>
            </a:extLst>
          </p:cNvPr>
          <p:cNvSpPr txBox="1"/>
          <p:nvPr/>
        </p:nvSpPr>
        <p:spPr>
          <a:xfrm>
            <a:off x="2716213" y="3105150"/>
            <a:ext cx="4059237" cy="647700"/>
          </a:xfrm>
          <a:prstGeom prst="rect">
            <a:avLst/>
          </a:prstGeom>
          <a:noFill/>
        </p:spPr>
        <p:txBody>
          <a:bodyPr>
            <a:spAutoFit/>
          </a:bodyPr>
          <a:lstStyle/>
          <a:p>
            <a:pPr defTabSz="914400" eaLnBrk="1" fontAlgn="auto" hangingPunct="1">
              <a:spcBef>
                <a:spcPts val="0"/>
              </a:spcBef>
              <a:spcAft>
                <a:spcPts val="0"/>
              </a:spcAft>
              <a:defRPr/>
            </a:pPr>
            <a:r>
              <a:rPr lang="en-GB" altLang="ja-JP" sz="3600" kern="0" dirty="0">
                <a:solidFill>
                  <a:srgbClr val="000000"/>
                </a:solidFill>
                <a:latin typeface="Arial"/>
                <a:ea typeface="MS PGothic" panose="020B0600070205080204" pitchFamily="34" charset="-128"/>
                <a:cs typeface="Arial"/>
                <a:sym typeface="Arial"/>
              </a:rPr>
              <a:t>Quality education</a:t>
            </a:r>
            <a:endParaRPr lang="ja-JP" altLang="ja-JP" sz="36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1">
            <a:extLst>
              <a:ext uri="{FF2B5EF4-FFF2-40B4-BE49-F238E27FC236}">
                <a16:creationId xmlns:a16="http://schemas.microsoft.com/office/drawing/2014/main" id="{D7FAA14F-988E-F1BB-23FA-62FC064598E3}"/>
              </a:ext>
            </a:extLst>
          </p:cNvPr>
          <p:cNvSpPr txBox="1">
            <a:spLocks/>
          </p:cNvSpPr>
          <p:nvPr/>
        </p:nvSpPr>
        <p:spPr>
          <a:xfrm>
            <a:off x="0" y="666750"/>
            <a:ext cx="8229600" cy="490538"/>
          </a:xfrm>
          <a:prstGeom prst="rect">
            <a:avLst/>
          </a:prstGeom>
          <a:noFill/>
          <a:ln>
            <a:noFill/>
          </a:ln>
        </p:spPr>
        <p:txBody>
          <a:bodyPr lIns="0" tIns="0" rIns="0" bIns="0" anchor="b"/>
          <a:lstStyle>
            <a:defPPr marR="0" algn="l" rtl="0">
              <a:lnSpc>
                <a:spcPct val="100000"/>
              </a:lnSpc>
              <a:spcBef>
                <a:spcPts val="0"/>
              </a:spcBef>
              <a:spcAft>
                <a:spcPts val="0"/>
              </a:spcAft>
            </a:defPPr>
            <a:lvl1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78571"/>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lnSpc>
                <a:spcPct val="178571"/>
              </a:lnSpc>
              <a:spcBef>
                <a:spcPts val="0"/>
              </a:spcBef>
              <a:spcAft>
                <a:spcPts val="0"/>
              </a:spcAft>
              <a:defRPr/>
            </a:lvl3pPr>
            <a:lvl4pPr marL="0" marR="0" indent="0" algn="l" rtl="0">
              <a:lnSpc>
                <a:spcPct val="178571"/>
              </a:lnSpc>
              <a:spcBef>
                <a:spcPts val="0"/>
              </a:spcBef>
              <a:spcAft>
                <a:spcPts val="0"/>
              </a:spcAft>
              <a:defRPr/>
            </a:lvl4pPr>
            <a:lvl5pPr marL="0" marR="0" indent="0" algn="l" rtl="0">
              <a:lnSpc>
                <a:spcPct val="178571"/>
              </a:lnSpc>
              <a:spcBef>
                <a:spcPts val="0"/>
              </a:spcBef>
              <a:spcAft>
                <a:spcPts val="0"/>
              </a:spcAft>
              <a:defRPr/>
            </a:lvl5pPr>
            <a:lvl6pPr marL="457200" marR="0" indent="0" algn="l" rtl="0">
              <a:lnSpc>
                <a:spcPct val="178571"/>
              </a:lnSpc>
              <a:spcBef>
                <a:spcPts val="0"/>
              </a:spcBef>
              <a:spcAft>
                <a:spcPts val="0"/>
              </a:spcAft>
              <a:defRPr/>
            </a:lvl6pPr>
            <a:lvl7pPr marL="914400" marR="0" indent="0" algn="l" rtl="0">
              <a:lnSpc>
                <a:spcPct val="178571"/>
              </a:lnSpc>
              <a:spcBef>
                <a:spcPts val="0"/>
              </a:spcBef>
              <a:spcAft>
                <a:spcPts val="0"/>
              </a:spcAft>
              <a:defRPr/>
            </a:lvl7pPr>
            <a:lvl8pPr marL="1371600" marR="0" indent="0" algn="l" rtl="0">
              <a:lnSpc>
                <a:spcPct val="178571"/>
              </a:lnSpc>
              <a:spcBef>
                <a:spcPts val="0"/>
              </a:spcBef>
              <a:spcAft>
                <a:spcPts val="0"/>
              </a:spcAft>
              <a:defRPr/>
            </a:lvl8pPr>
            <a:lvl9pPr marL="1828800" marR="0" indent="0" algn="l" rtl="0">
              <a:lnSpc>
                <a:spcPct val="178571"/>
              </a:lnSpc>
              <a:spcBef>
                <a:spcPts val="0"/>
              </a:spcBef>
              <a:spcAft>
                <a:spcPts val="0"/>
              </a:spcAft>
              <a:defRPr/>
            </a:lvl9pPr>
          </a:lstStyle>
          <a:p>
            <a:pPr algn="ctr" defTabSz="914400" eaLnBrk="1" fontAlgn="auto" hangingPunct="1">
              <a:buClr>
                <a:srgbClr val="00A4E4"/>
              </a:buClr>
              <a:buSzPct val="25000"/>
              <a:buFont typeface="Arial"/>
              <a:buNone/>
              <a:defRPr/>
            </a:pPr>
            <a:r>
              <a:rPr lang="en-US" sz="2800" b="1" kern="0" dirty="0">
                <a:solidFill>
                  <a:srgbClr val="522887"/>
                </a:solidFill>
              </a:rPr>
              <a:t>Global Goals for Sustainable Development</a:t>
            </a:r>
          </a:p>
        </p:txBody>
      </p:sp>
      <p:pic>
        <p:nvPicPr>
          <p:cNvPr id="24579" name="図 6">
            <a:extLst>
              <a:ext uri="{FF2B5EF4-FFF2-40B4-BE49-F238E27FC236}">
                <a16:creationId xmlns:a16="http://schemas.microsoft.com/office/drawing/2014/main" id="{86A8BFA6-7DAA-8856-6616-45A465783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01750"/>
            <a:ext cx="8353425"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1">
            <a:extLst>
              <a:ext uri="{FF2B5EF4-FFF2-40B4-BE49-F238E27FC236}">
                <a16:creationId xmlns:a16="http://schemas.microsoft.com/office/drawing/2014/main" id="{06DE630C-E959-1D3F-EB3C-0EA8E3CA0D6A}"/>
              </a:ext>
            </a:extLst>
          </p:cNvPr>
          <p:cNvSpPr txBox="1"/>
          <p:nvPr/>
        </p:nvSpPr>
        <p:spPr>
          <a:xfrm>
            <a:off x="134938" y="6227763"/>
            <a:ext cx="7488237" cy="400050"/>
          </a:xfrm>
          <a:prstGeom prst="rect">
            <a:avLst/>
          </a:prstGeom>
          <a:noFill/>
        </p:spPr>
        <p:txBody>
          <a:bodyPr>
            <a:spAutoFit/>
          </a:bodyPr>
          <a:lstStyle/>
          <a:p>
            <a:pPr defTabSz="914400" eaLnBrk="1" fontAlgn="auto" hangingPunct="1">
              <a:spcBef>
                <a:spcPts val="0"/>
              </a:spcBef>
              <a:spcAft>
                <a:spcPts val="0"/>
              </a:spcAft>
              <a:defRPr/>
            </a:pPr>
            <a:r>
              <a:rPr lang="en-GB" altLang="ja-JP" sz="2000" u="sng" kern="0" dirty="0">
                <a:solidFill>
                  <a:srgbClr val="000000"/>
                </a:solidFill>
                <a:latin typeface="Arial"/>
                <a:ea typeface="MS PGothic" panose="020B0600070205080204" pitchFamily="34" charset="-128"/>
                <a:cs typeface="Arial"/>
                <a:sym typeface="Arial"/>
                <a:hlinkClick r:id="rId4"/>
              </a:rPr>
              <a:t>http://www.globalgoals.org/#the-goals</a:t>
            </a:r>
            <a:r>
              <a:rPr lang="en-GB" altLang="ja-JP" sz="2000" u="sng" kern="0" dirty="0">
                <a:solidFill>
                  <a:srgbClr val="000000"/>
                </a:solidFill>
                <a:latin typeface="Arial"/>
                <a:ea typeface="MS PGothic" panose="020B0600070205080204" pitchFamily="34" charset="-128"/>
                <a:cs typeface="Arial"/>
                <a:sym typeface="Arial"/>
              </a:rPr>
              <a:t> </a:t>
            </a:r>
            <a:endParaRPr kumimoji="1" lang="ja-JP" altLang="en-US" sz="2000" kern="0" dirty="0">
              <a:solidFill>
                <a:srgbClr val="000000"/>
              </a:solidFill>
              <a:latin typeface="Arial"/>
              <a:ea typeface="MS PGothic" panose="020B0600070205080204" pitchFamily="34" charset="-128"/>
              <a:cs typeface="Arial"/>
              <a:sym typeface="Arial"/>
            </a:endParaRP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5" descr="Quality education infographic">
            <a:hlinkClick r:id="rId3"/>
            <a:extLst>
              <a:ext uri="{FF2B5EF4-FFF2-40B4-BE49-F238E27FC236}">
                <a16:creationId xmlns:a16="http://schemas.microsoft.com/office/drawing/2014/main" id="{AED02668-ACC4-0F17-8BCE-B978DAA66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3" y="119063"/>
            <a:ext cx="810736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theme/theme1.xml><?xml version="1.0" encoding="utf-8"?>
<a:theme xmlns:a="http://schemas.openxmlformats.org/drawingml/2006/main" name="1_Slid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942CBDC4B1FF4DB07E9DCF3CFA1DA1" ma:contentTypeVersion="7" ma:contentTypeDescription="Create a new document." ma:contentTypeScope="" ma:versionID="9a63ca5db1bdb9476efc5010ee551d7a">
  <xsd:schema xmlns:xsd="http://www.w3.org/2001/XMLSchema" xmlns:xs="http://www.w3.org/2001/XMLSchema" xmlns:p="http://schemas.microsoft.com/office/2006/metadata/properties" xmlns:ns2="03c0c374-b48b-40e1-977a-9fd3eb11c908" xmlns:ns3="3584f1ca-6f86-4791-b3f1-a06984f68833" targetNamespace="http://schemas.microsoft.com/office/2006/metadata/properties" ma:root="true" ma:fieldsID="9034d96b480e85e0fd6150b98667d514" ns2:_="" ns3:_="">
    <xsd:import namespace="03c0c374-b48b-40e1-977a-9fd3eb11c908"/>
    <xsd:import namespace="3584f1ca-6f86-4791-b3f1-a06984f688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Dateand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0c374-b48b-40e1-977a-9fd3eb11c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ateandMonth" ma:index="14" nillable="true" ma:displayName="Date and Month" ma:description="Date and month of the programme board" ma:format="DateOnly" ma:internalName="DateandMonth">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84f1ca-6f86-4791-b3f1-a06984f688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B160F-FFB8-4FB6-ACC5-68733D7B3CDD}">
  <ds:schemaRefs>
    <ds:schemaRef ds:uri="http://schemas.microsoft.com/sharepoint/v3/contenttype/forms"/>
  </ds:schemaRefs>
</ds:datastoreItem>
</file>

<file path=customXml/itemProps2.xml><?xml version="1.0" encoding="utf-8"?>
<ds:datastoreItem xmlns:ds="http://schemas.openxmlformats.org/officeDocument/2006/customXml" ds:itemID="{861FD291-6F5C-4BB4-AB75-FFD8059D6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0c374-b48b-40e1-977a-9fd3eb11c908"/>
    <ds:schemaRef ds:uri="3584f1ca-6f86-4791-b3f1-a06984f68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753</TotalTime>
  <Words>2248</Words>
  <Application>Microsoft Office PowerPoint</Application>
  <PresentationFormat>On-screen Show (4:3)</PresentationFormat>
  <Paragraphs>241</Paragraphs>
  <Slides>32</Slides>
  <Notes>26</Notes>
  <HiddenSlides>0</HiddenSlides>
  <MMClips>5</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British Council Sans</vt:lpstr>
      <vt:lpstr>British Council Sans Headline</vt:lpstr>
      <vt:lpstr>Calibri</vt:lpstr>
      <vt:lpstr>Calibri Light</vt:lpstr>
      <vt:lpstr>1_Slide Page</vt:lpstr>
      <vt:lpstr>Custom Design</vt:lpstr>
      <vt:lpstr>Cover</vt:lpstr>
      <vt:lpstr>British Council</vt:lpstr>
      <vt:lpstr>Quality Education for all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workstation 15</dc:creator>
  <cp:lastModifiedBy>Cairns, Pamela (Marketing and Communications)</cp:lastModifiedBy>
  <cp:revision>51</cp:revision>
  <dcterms:created xsi:type="dcterms:W3CDTF">2015-09-23T10:49:38Z</dcterms:created>
  <dcterms:modified xsi:type="dcterms:W3CDTF">2023-01-20T14:33:14Z</dcterms:modified>
</cp:coreProperties>
</file>