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charts/chart1.xml" ContentType="application/vnd.openxmlformats-officedocument.drawingml.chart+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4" r:id="rId5"/>
    <p:sldMasterId id="2147483650" r:id="rId6"/>
    <p:sldMasterId id="2147483652" r:id="rId7"/>
    <p:sldMasterId id="2147486865" r:id="rId8"/>
  </p:sldMasterIdLst>
  <p:notesMasterIdLst>
    <p:notesMasterId r:id="rId22"/>
  </p:notesMasterIdLst>
  <p:handoutMasterIdLst>
    <p:handoutMasterId r:id="rId23"/>
  </p:handoutMasterIdLst>
  <p:sldIdLst>
    <p:sldId id="425" r:id="rId9"/>
    <p:sldId id="614" r:id="rId10"/>
    <p:sldId id="621" r:id="rId11"/>
    <p:sldId id="622" r:id="rId12"/>
    <p:sldId id="623" r:id="rId13"/>
    <p:sldId id="624" r:id="rId14"/>
    <p:sldId id="626" r:id="rId15"/>
    <p:sldId id="581" r:id="rId16"/>
    <p:sldId id="644" r:id="rId17"/>
    <p:sldId id="647" r:id="rId18"/>
    <p:sldId id="648" r:id="rId19"/>
    <p:sldId id="649" r:id="rId20"/>
    <p:sldId id="650" r:id="rId21"/>
  </p:sldIdLst>
  <p:sldSz cx="9144000" cy="6858000" type="screen4x3"/>
  <p:notesSz cx="6797675" cy="9872663"/>
  <p:defaultTextStyle>
    <a:defPPr>
      <a:defRPr lang="en-GB"/>
    </a:defPPr>
    <a:lvl1pPr algn="l" rtl="0" fontAlgn="base">
      <a:spcBef>
        <a:spcPct val="0"/>
      </a:spcBef>
      <a:spcAft>
        <a:spcPct val="0"/>
      </a:spcAft>
      <a:defRPr sz="21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1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1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1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1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1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1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1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100" kern="1200">
        <a:solidFill>
          <a:schemeClr val="tx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DE39C76F-C22B-4677-A99F-039B78D7976D}">
          <p14:sldIdLst>
            <p14:sldId id="425"/>
            <p14:sldId id="614"/>
            <p14:sldId id="621"/>
            <p14:sldId id="622"/>
            <p14:sldId id="623"/>
            <p14:sldId id="624"/>
            <p14:sldId id="626"/>
            <p14:sldId id="581"/>
            <p14:sldId id="644"/>
            <p14:sldId id="647"/>
            <p14:sldId id="648"/>
            <p14:sldId id="649"/>
            <p14:sldId id="650"/>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9">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CCD5DD"/>
    <a:srgbClr val="D9606A"/>
    <a:srgbClr val="0BCE7B"/>
    <a:srgbClr val="38ABFF"/>
    <a:srgbClr val="CA6B6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41" autoAdjust="0"/>
    <p:restoredTop sz="94629" autoAdjust="0"/>
  </p:normalViewPr>
  <p:slideViewPr>
    <p:cSldViewPr>
      <p:cViewPr>
        <p:scale>
          <a:sx n="118" d="100"/>
          <a:sy n="118" d="100"/>
        </p:scale>
        <p:origin x="-145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5592"/>
    </p:cViewPr>
  </p:sorterViewPr>
  <p:notesViewPr>
    <p:cSldViewPr>
      <p:cViewPr varScale="1">
        <p:scale>
          <a:sx n="84" d="100"/>
          <a:sy n="84" d="100"/>
        </p:scale>
        <p:origin x="-3784" y="-112"/>
      </p:cViewPr>
      <p:guideLst>
        <p:guide orient="horz" pos="3109"/>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JimDobel\Dropbox%20(Q5%20Partners%20LLP)\British%20Council\IT%20Operating%20Model\03%20Work%20in%20Progress\Business%20Case\IS%20Charts%20-%20backing%20data%20v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bg1">
                <a:lumMod val="65000"/>
              </a:schemeClr>
            </a:solidFill>
            <a:ln>
              <a:noFill/>
            </a:ln>
            <a:effectLst/>
          </c:spPr>
          <c:invertIfNegative val="0"/>
          <c:val>
            <c:numRef>
              <c:f>Sheet1!$A$23:$G$23</c:f>
              <c:numCache>
                <c:formatCode>0</c:formatCode>
                <c:ptCount val="7"/>
                <c:pt idx="0">
                  <c:v>0</c:v>
                </c:pt>
                <c:pt idx="1">
                  <c:v>0</c:v>
                </c:pt>
                <c:pt idx="2">
                  <c:v>809058.65666700574</c:v>
                </c:pt>
                <c:pt idx="3">
                  <c:v>2364876.1819147123</c:v>
                </c:pt>
                <c:pt idx="4">
                  <c:v>2364876.1819147123</c:v>
                </c:pt>
                <c:pt idx="5">
                  <c:v>2364876.1819147123</c:v>
                </c:pt>
                <c:pt idx="6">
                  <c:v>2364876.1819147123</c:v>
                </c:pt>
              </c:numCache>
            </c:numRef>
          </c:val>
        </c:ser>
        <c:ser>
          <c:idx val="1"/>
          <c:order val="1"/>
          <c:spPr>
            <a:solidFill>
              <a:schemeClr val="accent2"/>
            </a:solidFill>
            <a:ln>
              <a:noFill/>
            </a:ln>
            <a:effectLst/>
          </c:spPr>
          <c:invertIfNegative val="0"/>
          <c:val>
            <c:numRef>
              <c:f>Sheet1!$A$24:$G$24</c:f>
            </c:numRef>
          </c:val>
        </c:ser>
        <c:ser>
          <c:idx val="2"/>
          <c:order val="2"/>
          <c:spPr>
            <a:solidFill>
              <a:schemeClr val="accent3"/>
            </a:solidFill>
            <a:ln>
              <a:noFill/>
            </a:ln>
            <a:effectLst/>
          </c:spPr>
          <c:invertIfNegative val="0"/>
          <c:val>
            <c:numRef>
              <c:f>Sheet1!$A$25:$G$25</c:f>
            </c:numRef>
          </c:val>
        </c:ser>
        <c:ser>
          <c:idx val="3"/>
          <c:order val="3"/>
          <c:spPr>
            <a:solidFill>
              <a:schemeClr val="tx2">
                <a:lumMod val="60000"/>
                <a:lumOff val="40000"/>
              </a:schemeClr>
            </a:solidFill>
            <a:ln>
              <a:noFill/>
            </a:ln>
            <a:effectLst/>
          </c:spPr>
          <c:invertIfNegative val="0"/>
          <c:val>
            <c:numRef>
              <c:f>Sheet1!$A$26:$G$26</c:f>
              <c:numCache>
                <c:formatCode>0</c:formatCode>
                <c:ptCount val="7"/>
                <c:pt idx="0">
                  <c:v>0</c:v>
                </c:pt>
                <c:pt idx="1">
                  <c:v>0</c:v>
                </c:pt>
                <c:pt idx="2">
                  <c:v>1087800</c:v>
                </c:pt>
                <c:pt idx="3">
                  <c:v>1813000</c:v>
                </c:pt>
                <c:pt idx="4">
                  <c:v>1813000</c:v>
                </c:pt>
                <c:pt idx="5">
                  <c:v>1813000</c:v>
                </c:pt>
                <c:pt idx="6">
                  <c:v>1813000</c:v>
                </c:pt>
              </c:numCache>
            </c:numRef>
          </c:val>
        </c:ser>
        <c:dLbls>
          <c:showLegendKey val="0"/>
          <c:showVal val="0"/>
          <c:showCatName val="0"/>
          <c:showSerName val="0"/>
          <c:showPercent val="0"/>
          <c:showBubbleSize val="0"/>
        </c:dLbls>
        <c:gapWidth val="58"/>
        <c:overlap val="100"/>
        <c:axId val="110879104"/>
        <c:axId val="110880640"/>
      </c:barChart>
      <c:catAx>
        <c:axId val="110879104"/>
        <c:scaling>
          <c:orientation val="minMax"/>
        </c:scaling>
        <c:delete val="1"/>
        <c:axPos val="b"/>
        <c:majorTickMark val="none"/>
        <c:minorTickMark val="none"/>
        <c:tickLblPos val="nextTo"/>
        <c:crossAx val="110880640"/>
        <c:crosses val="autoZero"/>
        <c:auto val="1"/>
        <c:lblAlgn val="ctr"/>
        <c:lblOffset val="100"/>
        <c:noMultiLvlLbl val="0"/>
      </c:catAx>
      <c:valAx>
        <c:axId val="1108806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879104"/>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9154" name="Rectangle 2"/>
          <p:cNvSpPr>
            <a:spLocks noGrp="1" noChangeArrowheads="1"/>
          </p:cNvSpPr>
          <p:nvPr>
            <p:ph type="hdr" sz="quarter"/>
          </p:nvPr>
        </p:nvSpPr>
        <p:spPr bwMode="auto">
          <a:xfrm>
            <a:off x="0"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689155" name="Rectangle 3"/>
          <p:cNvSpPr>
            <a:spLocks noGrp="1" noChangeArrowheads="1"/>
          </p:cNvSpPr>
          <p:nvPr>
            <p:ph type="dt" sz="quarter" idx="1"/>
          </p:nvPr>
        </p:nvSpPr>
        <p:spPr bwMode="auto">
          <a:xfrm>
            <a:off x="3849688"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a:p>
        </p:txBody>
      </p:sp>
      <p:sp>
        <p:nvSpPr>
          <p:cNvPr id="689156" name="Rectangle 4"/>
          <p:cNvSpPr>
            <a:spLocks noGrp="1" noChangeArrowheads="1"/>
          </p:cNvSpPr>
          <p:nvPr>
            <p:ph type="ftr" sz="quarter" idx="2"/>
          </p:nvPr>
        </p:nvSpPr>
        <p:spPr bwMode="auto">
          <a:xfrm>
            <a:off x="0" y="9377363"/>
            <a:ext cx="2946400" cy="49371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689157" name="Rectangle 5"/>
          <p:cNvSpPr>
            <a:spLocks noGrp="1" noChangeArrowheads="1"/>
          </p:cNvSpPr>
          <p:nvPr>
            <p:ph type="sldNum" sz="quarter" idx="3"/>
          </p:nvPr>
        </p:nvSpPr>
        <p:spPr bwMode="auto">
          <a:xfrm>
            <a:off x="3849688" y="9377363"/>
            <a:ext cx="2946400" cy="49371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FF9EB423-EDF0-B348-A805-8D1A394CFF1B}" type="slidenum">
              <a:rPr lang="en-GB"/>
              <a:pPr>
                <a:defRPr/>
              </a:pPr>
              <a:t>‹#›</a:t>
            </a:fld>
            <a:endParaRPr lang="en-GB"/>
          </a:p>
        </p:txBody>
      </p:sp>
    </p:spTree>
    <p:extLst>
      <p:ext uri="{BB962C8B-B14F-4D97-AF65-F5344CB8AC3E}">
        <p14:creationId xmlns:p14="http://schemas.microsoft.com/office/powerpoint/2010/main" val="1856141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74755" name="Rectangle 3"/>
          <p:cNvSpPr>
            <a:spLocks noGrp="1" noChangeArrowheads="1"/>
          </p:cNvSpPr>
          <p:nvPr>
            <p:ph type="dt" idx="1"/>
          </p:nvPr>
        </p:nvSpPr>
        <p:spPr bwMode="auto">
          <a:xfrm>
            <a:off x="3849688"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a:p>
        </p:txBody>
      </p:sp>
      <p:sp>
        <p:nvSpPr>
          <p:cNvPr id="40964"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4757" name="Rectangle 5"/>
          <p:cNvSpPr>
            <a:spLocks noGrp="1" noChangeArrowheads="1"/>
          </p:cNvSpPr>
          <p:nvPr>
            <p:ph type="body" sz="quarter" idx="3"/>
          </p:nvPr>
        </p:nvSpPr>
        <p:spPr bwMode="auto">
          <a:xfrm>
            <a:off x="679450" y="4689475"/>
            <a:ext cx="5438775" cy="444341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4758" name="Rectangle 6"/>
          <p:cNvSpPr>
            <a:spLocks noGrp="1" noChangeArrowheads="1"/>
          </p:cNvSpPr>
          <p:nvPr>
            <p:ph type="ftr" sz="quarter" idx="4"/>
          </p:nvPr>
        </p:nvSpPr>
        <p:spPr bwMode="auto">
          <a:xfrm>
            <a:off x="0" y="9377363"/>
            <a:ext cx="2946400" cy="49371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74759" name="Rectangle 7"/>
          <p:cNvSpPr>
            <a:spLocks noGrp="1" noChangeArrowheads="1"/>
          </p:cNvSpPr>
          <p:nvPr>
            <p:ph type="sldNum" sz="quarter" idx="5"/>
          </p:nvPr>
        </p:nvSpPr>
        <p:spPr bwMode="auto">
          <a:xfrm>
            <a:off x="3849688" y="9377363"/>
            <a:ext cx="2946400" cy="49371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E634D819-04FB-0147-A490-A2276D7DF118}" type="slidenum">
              <a:rPr lang="en-GB"/>
              <a:pPr>
                <a:defRPr/>
              </a:pPr>
              <a:t>‹#›</a:t>
            </a:fld>
            <a:endParaRPr lang="en-GB"/>
          </a:p>
        </p:txBody>
      </p:sp>
    </p:spTree>
    <p:extLst>
      <p:ext uri="{BB962C8B-B14F-4D97-AF65-F5344CB8AC3E}">
        <p14:creationId xmlns:p14="http://schemas.microsoft.com/office/powerpoint/2010/main" val="26730951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pitchFamily="34" charset="-128"/>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pitchFamily="34" charset="-128"/>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ea typeface="ＭＳ Ｐゴシック" charset="0"/>
                <a:cs typeface="ＭＳ Ｐゴシック" charset="0"/>
              </a:defRPr>
            </a:lvl1pPr>
            <a:lvl2pPr marL="742950" indent="-285750" eaLnBrk="0" hangingPunct="0">
              <a:defRPr sz="2100">
                <a:solidFill>
                  <a:schemeClr val="tx1"/>
                </a:solidFill>
                <a:latin typeface="Arial" charset="0"/>
                <a:ea typeface="ＭＳ Ｐゴシック" charset="0"/>
              </a:defRPr>
            </a:lvl2pPr>
            <a:lvl3pPr marL="1143000" indent="-228600" eaLnBrk="0" hangingPunct="0">
              <a:defRPr sz="2100">
                <a:solidFill>
                  <a:schemeClr val="tx1"/>
                </a:solidFill>
                <a:latin typeface="Arial" charset="0"/>
                <a:ea typeface="ＭＳ Ｐゴシック" charset="0"/>
              </a:defRPr>
            </a:lvl3pPr>
            <a:lvl4pPr marL="1600200" indent="-228600" eaLnBrk="0" hangingPunct="0">
              <a:defRPr sz="2100">
                <a:solidFill>
                  <a:schemeClr val="tx1"/>
                </a:solidFill>
                <a:latin typeface="Arial" charset="0"/>
                <a:ea typeface="ＭＳ Ｐゴシック" charset="0"/>
              </a:defRPr>
            </a:lvl4pPr>
            <a:lvl5pPr marL="2057400" indent="-228600" eaLnBrk="0" hangingPunct="0">
              <a:defRPr sz="2100">
                <a:solidFill>
                  <a:schemeClr val="tx1"/>
                </a:solidFill>
                <a:latin typeface="Arial" charset="0"/>
                <a:ea typeface="ＭＳ Ｐゴシック" charset="0"/>
              </a:defRPr>
            </a:lvl5pPr>
            <a:lvl6pPr marL="2514600" indent="-228600" eaLnBrk="0" fontAlgn="base" hangingPunct="0">
              <a:spcBef>
                <a:spcPct val="0"/>
              </a:spcBef>
              <a:spcAft>
                <a:spcPct val="0"/>
              </a:spcAft>
              <a:defRPr sz="2100">
                <a:solidFill>
                  <a:schemeClr val="tx1"/>
                </a:solidFill>
                <a:latin typeface="Arial" charset="0"/>
                <a:ea typeface="ＭＳ Ｐゴシック" charset="0"/>
              </a:defRPr>
            </a:lvl6pPr>
            <a:lvl7pPr marL="2971800" indent="-228600" eaLnBrk="0" fontAlgn="base" hangingPunct="0">
              <a:spcBef>
                <a:spcPct val="0"/>
              </a:spcBef>
              <a:spcAft>
                <a:spcPct val="0"/>
              </a:spcAft>
              <a:defRPr sz="2100">
                <a:solidFill>
                  <a:schemeClr val="tx1"/>
                </a:solidFill>
                <a:latin typeface="Arial" charset="0"/>
                <a:ea typeface="ＭＳ Ｐゴシック" charset="0"/>
              </a:defRPr>
            </a:lvl7pPr>
            <a:lvl8pPr marL="3429000" indent="-228600" eaLnBrk="0" fontAlgn="base" hangingPunct="0">
              <a:spcBef>
                <a:spcPct val="0"/>
              </a:spcBef>
              <a:spcAft>
                <a:spcPct val="0"/>
              </a:spcAft>
              <a:defRPr sz="2100">
                <a:solidFill>
                  <a:schemeClr val="tx1"/>
                </a:solidFill>
                <a:latin typeface="Arial" charset="0"/>
                <a:ea typeface="ＭＳ Ｐゴシック" charset="0"/>
              </a:defRPr>
            </a:lvl8pPr>
            <a:lvl9pPr marL="3886200" indent="-228600" eaLnBrk="0" fontAlgn="base" hangingPunct="0">
              <a:spcBef>
                <a:spcPct val="0"/>
              </a:spcBef>
              <a:spcAft>
                <a:spcPct val="0"/>
              </a:spcAft>
              <a:defRPr sz="2100">
                <a:solidFill>
                  <a:schemeClr val="tx1"/>
                </a:solidFill>
                <a:latin typeface="Arial" charset="0"/>
                <a:ea typeface="ＭＳ Ｐゴシック" charset="0"/>
              </a:defRPr>
            </a:lvl9pPr>
          </a:lstStyle>
          <a:p>
            <a:pPr eaLnBrk="1" hangingPunct="1"/>
            <a:fld id="{7ADC65B2-9BDB-9F4C-A524-7A99E2674447}" type="slidenum">
              <a:rPr lang="en-GB" sz="1200">
                <a:solidFill>
                  <a:srgbClr val="000000"/>
                </a:solidFill>
              </a:rPr>
              <a:pPr eaLnBrk="1" hangingPunct="1"/>
              <a:t>1</a:t>
            </a:fld>
            <a:endParaRPr lang="en-GB" sz="1200">
              <a:solidFill>
                <a:srgbClr val="000000"/>
              </a:solidFill>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284606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5" descr="CO_powerpoint_G.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4"/>
          <p:cNvSpPr>
            <a:spLocks/>
          </p:cNvSpPr>
          <p:nvPr/>
        </p:nvSpPr>
        <p:spPr bwMode="auto">
          <a:xfrm>
            <a:off x="381000" y="3284538"/>
            <a:ext cx="4767263" cy="1368425"/>
          </a:xfrm>
          <a:prstGeom prst="rect">
            <a:avLst/>
          </a:prstGeom>
          <a:noFill/>
          <a:ln>
            <a:noFill/>
          </a:ln>
          <a:extLst/>
        </p:spPr>
        <p:txBody>
          <a:bodyPr/>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algn="ctr" eaLnBrk="1" hangingPunct="1">
              <a:lnSpc>
                <a:spcPts val="2800"/>
              </a:lnSpc>
              <a:spcAft>
                <a:spcPts val="1400"/>
              </a:spcAft>
              <a:defRPr/>
            </a:pPr>
            <a:endParaRPr lang="en-US" altLang="en-US" smtClean="0">
              <a:cs typeface="+mn-cs"/>
            </a:endParaRPr>
          </a:p>
        </p:txBody>
      </p:sp>
      <p:sp>
        <p:nvSpPr>
          <p:cNvPr id="4" name="Title 4"/>
          <p:cNvSpPr>
            <a:spLocks/>
          </p:cNvSpPr>
          <p:nvPr/>
        </p:nvSpPr>
        <p:spPr bwMode="auto">
          <a:xfrm>
            <a:off x="381000" y="1447800"/>
            <a:ext cx="5199063" cy="1620838"/>
          </a:xfrm>
          <a:prstGeom prst="rect">
            <a:avLst/>
          </a:prstGeom>
          <a:noFill/>
          <a:ln>
            <a:noFill/>
          </a:ln>
          <a:extLst/>
        </p:spPr>
        <p:txBody>
          <a:bodyPr wrap="none"/>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5000"/>
              </a:lnSpc>
              <a:defRPr/>
            </a:pPr>
            <a:endParaRPr lang="en-US" altLang="en-US" sz="2800" b="1" smtClean="0">
              <a:solidFill>
                <a:schemeClr val="tx2"/>
              </a:solidFill>
              <a:cs typeface="+mn-cs"/>
            </a:endParaRPr>
          </a:p>
        </p:txBody>
      </p:sp>
      <p:sp>
        <p:nvSpPr>
          <p:cNvPr id="5" name="Rectangle 12"/>
          <p:cNvSpPr>
            <a:spLocks noGrp="1" noChangeArrowheads="1"/>
          </p:cNvSpPr>
          <p:nvPr>
            <p:ph type="dt" sz="half" idx="10"/>
          </p:nvPr>
        </p:nvSpPr>
        <p:spPr>
          <a:xfrm>
            <a:off x="6656388" y="6538913"/>
            <a:ext cx="1485900" cy="252412"/>
          </a:xfrm>
        </p:spPr>
        <p:txBody>
          <a:bodyPr/>
          <a:lstStyle>
            <a:lvl1pPr>
              <a:defRPr>
                <a:latin typeface="Arial" charset="0"/>
                <a:ea typeface="+mn-ea"/>
                <a:cs typeface="+mn-cs"/>
              </a:defRPr>
            </a:lvl1pPr>
          </a:lstStyle>
          <a:p>
            <a:pPr>
              <a:defRPr/>
            </a:pPr>
            <a:endParaRPr lang="en-US"/>
          </a:p>
        </p:txBody>
      </p:sp>
      <p:sp>
        <p:nvSpPr>
          <p:cNvPr id="6" name="Rectangle 13"/>
          <p:cNvSpPr>
            <a:spLocks noGrp="1" noChangeArrowheads="1"/>
          </p:cNvSpPr>
          <p:nvPr>
            <p:ph type="ftr" sz="quarter" idx="11"/>
          </p:nvPr>
        </p:nvSpPr>
        <p:spPr/>
        <p:txBody>
          <a:bodyPr/>
          <a:lstStyle>
            <a:lvl1pPr>
              <a:defRPr/>
            </a:lvl1pPr>
          </a:lstStyle>
          <a:p>
            <a:pPr>
              <a:defRPr/>
            </a:pPr>
            <a:r>
              <a:rPr lang="en-GB"/>
              <a:t>www.britishcouncil.org</a:t>
            </a:r>
          </a:p>
        </p:txBody>
      </p:sp>
      <p:sp>
        <p:nvSpPr>
          <p:cNvPr id="7" name="Rectangle 14"/>
          <p:cNvSpPr>
            <a:spLocks noGrp="1" noChangeArrowheads="1"/>
          </p:cNvSpPr>
          <p:nvPr>
            <p:ph type="sldNum" sz="quarter" idx="12"/>
          </p:nvPr>
        </p:nvSpPr>
        <p:spPr/>
        <p:txBody>
          <a:bodyPr/>
          <a:lstStyle>
            <a:lvl1pPr>
              <a:defRPr/>
            </a:lvl1pPr>
          </a:lstStyle>
          <a:p>
            <a:pPr>
              <a:defRPr/>
            </a:pPr>
            <a:fld id="{E8270729-BAB8-2B4B-9360-2C3DEC69F66A}" type="slidenum">
              <a:rPr lang="en-GB"/>
              <a:pPr>
                <a:defRPr/>
              </a:pPr>
              <a:t>‹#›</a:t>
            </a:fld>
            <a:endParaRPr lang="en-GB"/>
          </a:p>
        </p:txBody>
      </p:sp>
    </p:spTree>
    <p:extLst>
      <p:ext uri="{BB962C8B-B14F-4D97-AF65-F5344CB8AC3E}">
        <p14:creationId xmlns:p14="http://schemas.microsoft.com/office/powerpoint/2010/main" val="271684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DA5F021-5801-4840-B80E-2D2513725662}"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75F631C0-1CDE-784B-B946-5273AD6CE2DA}" type="slidenum">
              <a:rPr lang="en-GB"/>
              <a:pPr>
                <a:defRPr/>
              </a:pPr>
              <a:t>‹#›</a:t>
            </a:fld>
            <a:endParaRPr lang="en-GB"/>
          </a:p>
        </p:txBody>
      </p:sp>
    </p:spTree>
    <p:extLst>
      <p:ext uri="{BB962C8B-B14F-4D97-AF65-F5344CB8AC3E}">
        <p14:creationId xmlns:p14="http://schemas.microsoft.com/office/powerpoint/2010/main" val="1248823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5A9E1F03-DBEC-564C-A763-99DFC33DB891}"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F3216DAD-06E2-4244-9BBF-05FF74AB2633}" type="slidenum">
              <a:rPr lang="en-GB"/>
              <a:pPr>
                <a:defRPr/>
              </a:pPr>
              <a:t>‹#›</a:t>
            </a:fld>
            <a:endParaRPr lang="en-GB"/>
          </a:p>
        </p:txBody>
      </p:sp>
    </p:spTree>
    <p:extLst>
      <p:ext uri="{BB962C8B-B14F-4D97-AF65-F5344CB8AC3E}">
        <p14:creationId xmlns:p14="http://schemas.microsoft.com/office/powerpoint/2010/main" val="1603266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 name="Picture 5" descr="CO_powerpoint_G.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925" y="-26988"/>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4"/>
          <p:cNvSpPr>
            <a:spLocks/>
          </p:cNvSpPr>
          <p:nvPr/>
        </p:nvSpPr>
        <p:spPr bwMode="auto">
          <a:xfrm>
            <a:off x="381000" y="3284538"/>
            <a:ext cx="4767263" cy="1368425"/>
          </a:xfrm>
          <a:prstGeom prst="rect">
            <a:avLst/>
          </a:prstGeom>
          <a:noFill/>
          <a:ln>
            <a:noFill/>
          </a:ln>
          <a:extLst/>
        </p:spPr>
        <p:txBody>
          <a:bodyPr/>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2800"/>
              </a:lnSpc>
              <a:defRPr/>
            </a:pPr>
            <a:endParaRPr lang="en-US" altLang="en-US" b="1" smtClean="0">
              <a:cs typeface="+mn-cs"/>
            </a:endParaRPr>
          </a:p>
        </p:txBody>
      </p:sp>
      <p:sp>
        <p:nvSpPr>
          <p:cNvPr id="4" name="Title 4"/>
          <p:cNvSpPr>
            <a:spLocks/>
          </p:cNvSpPr>
          <p:nvPr/>
        </p:nvSpPr>
        <p:spPr bwMode="auto">
          <a:xfrm>
            <a:off x="381000" y="1447800"/>
            <a:ext cx="5199063" cy="1620838"/>
          </a:xfrm>
          <a:prstGeom prst="rect">
            <a:avLst/>
          </a:prstGeom>
          <a:noFill/>
          <a:ln>
            <a:noFill/>
          </a:ln>
          <a:extLst/>
        </p:spPr>
        <p:txBody>
          <a:bodyPr wrap="none"/>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3800"/>
              </a:lnSpc>
              <a:defRPr/>
            </a:pPr>
            <a:endParaRPr lang="en-US" altLang="en-US" sz="3800" b="1" smtClean="0">
              <a:solidFill>
                <a:schemeClr val="tx2"/>
              </a:solidFill>
              <a:cs typeface="+mn-cs"/>
            </a:endParaRPr>
          </a:p>
        </p:txBody>
      </p:sp>
      <p:sp>
        <p:nvSpPr>
          <p:cNvPr id="5" name="Rectangle 15"/>
          <p:cNvSpPr>
            <a:spLocks noGrp="1" noChangeArrowheads="1"/>
          </p:cNvSpPr>
          <p:nvPr>
            <p:ph type="dt" sz="half" idx="10"/>
          </p:nvPr>
        </p:nvSpPr>
        <p:spPr bwMode="auto">
          <a:xfrm>
            <a:off x="6656388" y="6538913"/>
            <a:ext cx="1485900" cy="252412"/>
          </a:xfrm>
          <a:prstGeom prst="rect">
            <a:avLst/>
          </a:prstGeom>
          <a:extLst/>
        </p:spPr>
        <p:txBody>
          <a:bodyPr vert="horz" wrap="square" lIns="0" tIns="45720" rIns="0" bIns="45720" numCol="1" anchor="ctr" anchorCtr="0" compatLnSpc="1">
            <a:prstTxWarp prst="textNoShape">
              <a:avLst/>
            </a:prstTxWarp>
          </a:bodyPr>
          <a:lstStyle>
            <a:lvl1pPr algn="r">
              <a:defRPr sz="1200">
                <a:solidFill>
                  <a:schemeClr val="bg1"/>
                </a:solidFill>
                <a:latin typeface="Arial" charset="0"/>
                <a:ea typeface="+mn-ea"/>
                <a:cs typeface="+mn-cs"/>
              </a:defRPr>
            </a:lvl1pPr>
          </a:lstStyle>
          <a:p>
            <a:pPr>
              <a:defRPr/>
            </a:pPr>
            <a:endParaRPr lang="en-US"/>
          </a:p>
        </p:txBody>
      </p:sp>
      <p:sp>
        <p:nvSpPr>
          <p:cNvPr id="6" name="Rectangle 16"/>
          <p:cNvSpPr>
            <a:spLocks noGrp="1" noChangeArrowheads="1"/>
          </p:cNvSpPr>
          <p:nvPr>
            <p:ph type="ftr" sz="quarter" idx="11"/>
          </p:nvPr>
        </p:nvSpPr>
        <p:spPr bwMode="auto">
          <a:xfrm>
            <a:off x="468313" y="6538913"/>
            <a:ext cx="5973762" cy="252412"/>
          </a:xfrm>
          <a:prstGeom prst="rect">
            <a:avLst/>
          </a:prstGeom>
          <a:extLst/>
        </p:spPr>
        <p:txBody>
          <a:bodyPr vert="horz" wrap="square" lIns="0" tIns="45720" rIns="0" bIns="45720" numCol="1" anchor="ctr" anchorCtr="0" compatLnSpc="1">
            <a:prstTxWarp prst="textNoShape">
              <a:avLst/>
            </a:prstTxWarp>
          </a:bodyPr>
          <a:lstStyle>
            <a:lvl1pPr>
              <a:defRPr sz="1200">
                <a:solidFill>
                  <a:schemeClr val="bg1"/>
                </a:solidFill>
                <a:latin typeface="Arial" charset="0"/>
                <a:ea typeface="+mn-ea"/>
                <a:cs typeface="+mn-cs"/>
              </a:defRPr>
            </a:lvl1pPr>
          </a:lstStyle>
          <a:p>
            <a:pPr>
              <a:defRPr/>
            </a:pPr>
            <a:r>
              <a:rPr lang="en-GB"/>
              <a:t>www.britishcouncil.org</a:t>
            </a:r>
          </a:p>
        </p:txBody>
      </p:sp>
      <p:sp>
        <p:nvSpPr>
          <p:cNvPr id="7" name="Rectangle 17"/>
          <p:cNvSpPr>
            <a:spLocks noGrp="1" noChangeArrowheads="1"/>
          </p:cNvSpPr>
          <p:nvPr>
            <p:ph type="sldNum" sz="quarter" idx="12"/>
          </p:nvPr>
        </p:nvSpPr>
        <p:spPr bwMode="auto">
          <a:xfrm>
            <a:off x="8243888" y="6538913"/>
            <a:ext cx="442912" cy="252412"/>
          </a:xfrm>
          <a:prstGeom prst="rect">
            <a:avLst/>
          </a:prstGeom>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89D7A33B-8FBC-9844-B807-4E9954C5ABCF}" type="slidenum">
              <a:rPr lang="en-GB"/>
              <a:pPr>
                <a:defRPr/>
              </a:pPr>
              <a:t>‹#›</a:t>
            </a:fld>
            <a:endParaRPr lang="en-GB"/>
          </a:p>
        </p:txBody>
      </p:sp>
    </p:spTree>
    <p:extLst>
      <p:ext uri="{BB962C8B-B14F-4D97-AF65-F5344CB8AC3E}">
        <p14:creationId xmlns:p14="http://schemas.microsoft.com/office/powerpoint/2010/main" val="2239090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47489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32564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858838"/>
            <a:ext cx="4038600" cy="566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58838"/>
            <a:ext cx="4038600" cy="566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4007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45013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11826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1736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1293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00DFFE7-4371-E44C-A91F-20BF81CA8976}"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C80CD297-7E12-9242-AB8C-1BF08538FD89}" type="slidenum">
              <a:rPr lang="en-GB"/>
              <a:pPr>
                <a:defRPr/>
              </a:pPr>
              <a:t>‹#›</a:t>
            </a:fld>
            <a:endParaRPr lang="en-GB"/>
          </a:p>
        </p:txBody>
      </p:sp>
    </p:spTree>
    <p:extLst>
      <p:ext uri="{BB962C8B-B14F-4D97-AF65-F5344CB8AC3E}">
        <p14:creationId xmlns:p14="http://schemas.microsoft.com/office/powerpoint/2010/main" val="2719928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65055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248646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2499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6249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913183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6"/>
          <p:cNvSpPr txBox="1">
            <a:spLocks noChangeArrowheads="1"/>
          </p:cNvSpPr>
          <p:nvPr/>
        </p:nvSpPr>
        <p:spPr bwMode="auto">
          <a:xfrm>
            <a:off x="7586663" y="5097463"/>
            <a:ext cx="1295400" cy="228600"/>
          </a:xfrm>
          <a:prstGeom prst="rect">
            <a:avLst/>
          </a:prstGeom>
          <a:noFill/>
          <a:ln w="9525">
            <a:noFill/>
            <a:miter lim="800000"/>
            <a:headEnd/>
            <a:tailEnd/>
          </a:ln>
          <a:effectLst/>
        </p:spPr>
        <p:txBody>
          <a:bodyPr lIns="0" rIns="0" anchor="ctr"/>
          <a:lstStyle>
            <a:lvl1pPr eaLnBrk="0" hangingPunct="0">
              <a:defRPr sz="2100">
                <a:solidFill>
                  <a:schemeClr val="tx1"/>
                </a:solidFill>
                <a:latin typeface="Arial" charset="0"/>
                <a:ea typeface="ＭＳ Ｐゴシック" charset="0"/>
                <a:cs typeface="ＭＳ Ｐゴシック" charset="0"/>
              </a:defRPr>
            </a:lvl1pPr>
            <a:lvl2pPr marL="742950" indent="-285750" eaLnBrk="0" hangingPunct="0">
              <a:defRPr sz="2100">
                <a:solidFill>
                  <a:schemeClr val="tx1"/>
                </a:solidFill>
                <a:latin typeface="Arial" charset="0"/>
                <a:ea typeface="ＭＳ Ｐゴシック" charset="0"/>
              </a:defRPr>
            </a:lvl2pPr>
            <a:lvl3pPr marL="1143000" indent="-228600" eaLnBrk="0" hangingPunct="0">
              <a:defRPr sz="2100">
                <a:solidFill>
                  <a:schemeClr val="tx1"/>
                </a:solidFill>
                <a:latin typeface="Arial" charset="0"/>
                <a:ea typeface="ＭＳ Ｐゴシック" charset="0"/>
              </a:defRPr>
            </a:lvl3pPr>
            <a:lvl4pPr marL="1600200" indent="-228600" eaLnBrk="0" hangingPunct="0">
              <a:defRPr sz="2100">
                <a:solidFill>
                  <a:schemeClr val="tx1"/>
                </a:solidFill>
                <a:latin typeface="Arial" charset="0"/>
                <a:ea typeface="ＭＳ Ｐゴシック" charset="0"/>
              </a:defRPr>
            </a:lvl4pPr>
            <a:lvl5pPr marL="2057400" indent="-228600" eaLnBrk="0" hangingPunct="0">
              <a:defRPr sz="2100">
                <a:solidFill>
                  <a:schemeClr val="tx1"/>
                </a:solidFill>
                <a:latin typeface="Arial" charset="0"/>
                <a:ea typeface="ＭＳ Ｐゴシック" charset="0"/>
              </a:defRPr>
            </a:lvl5pPr>
            <a:lvl6pPr marL="2514600" indent="-228600" eaLnBrk="0" fontAlgn="base" hangingPunct="0">
              <a:spcBef>
                <a:spcPct val="0"/>
              </a:spcBef>
              <a:spcAft>
                <a:spcPct val="0"/>
              </a:spcAft>
              <a:defRPr sz="2100">
                <a:solidFill>
                  <a:schemeClr val="tx1"/>
                </a:solidFill>
                <a:latin typeface="Arial" charset="0"/>
                <a:ea typeface="ＭＳ Ｐゴシック" charset="0"/>
              </a:defRPr>
            </a:lvl6pPr>
            <a:lvl7pPr marL="2971800" indent="-228600" eaLnBrk="0" fontAlgn="base" hangingPunct="0">
              <a:spcBef>
                <a:spcPct val="0"/>
              </a:spcBef>
              <a:spcAft>
                <a:spcPct val="0"/>
              </a:spcAft>
              <a:defRPr sz="2100">
                <a:solidFill>
                  <a:schemeClr val="tx1"/>
                </a:solidFill>
                <a:latin typeface="Arial" charset="0"/>
                <a:ea typeface="ＭＳ Ｐゴシック" charset="0"/>
              </a:defRPr>
            </a:lvl7pPr>
            <a:lvl8pPr marL="3429000" indent="-228600" eaLnBrk="0" fontAlgn="base" hangingPunct="0">
              <a:spcBef>
                <a:spcPct val="0"/>
              </a:spcBef>
              <a:spcAft>
                <a:spcPct val="0"/>
              </a:spcAft>
              <a:defRPr sz="2100">
                <a:solidFill>
                  <a:schemeClr val="tx1"/>
                </a:solidFill>
                <a:latin typeface="Arial" charset="0"/>
                <a:ea typeface="ＭＳ Ｐゴシック" charset="0"/>
              </a:defRPr>
            </a:lvl8pPr>
            <a:lvl9pPr marL="3886200" indent="-228600" eaLnBrk="0" fontAlgn="base" hangingPunct="0">
              <a:spcBef>
                <a:spcPct val="0"/>
              </a:spcBef>
              <a:spcAft>
                <a:spcPct val="0"/>
              </a:spcAft>
              <a:defRPr sz="2100">
                <a:solidFill>
                  <a:schemeClr val="tx1"/>
                </a:solidFill>
                <a:latin typeface="Arial" charset="0"/>
                <a:ea typeface="ＭＳ Ｐゴシック" charset="0"/>
              </a:defRPr>
            </a:lvl9pPr>
          </a:lstStyle>
          <a:p>
            <a:pPr algn="r" eaLnBrk="1" hangingPunct="1">
              <a:defRPr/>
            </a:pPr>
            <a:r>
              <a:rPr lang="en-GB" sz="600" smtClean="0">
                <a:solidFill>
                  <a:schemeClr val="bg1"/>
                </a:solidFill>
              </a:rPr>
              <a:t>All images © Mat Wright</a:t>
            </a:r>
          </a:p>
        </p:txBody>
      </p:sp>
      <p:pic>
        <p:nvPicPr>
          <p:cNvPr id="3" name="Picture 5" descr="CO_powerpoint_G.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925" y="-26988"/>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ubtitle 4"/>
          <p:cNvSpPr>
            <a:spLocks/>
          </p:cNvSpPr>
          <p:nvPr/>
        </p:nvSpPr>
        <p:spPr bwMode="auto">
          <a:xfrm>
            <a:off x="381000" y="3284538"/>
            <a:ext cx="4767263" cy="1368425"/>
          </a:xfrm>
          <a:prstGeom prst="rect">
            <a:avLst/>
          </a:prstGeom>
          <a:noFill/>
          <a:ln>
            <a:noFill/>
          </a:ln>
          <a:extLst/>
        </p:spPr>
        <p:txBody>
          <a:bodyPr/>
          <a:lstStyle>
            <a:lvl1pPr marL="357188" indent="-357188"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2800"/>
              </a:lnSpc>
              <a:buClr>
                <a:schemeClr val="tx1"/>
              </a:buClr>
              <a:buFontTx/>
              <a:buChar char="•"/>
              <a:defRPr/>
            </a:pPr>
            <a:endParaRPr lang="en-US" altLang="en-US" b="1" smtClean="0">
              <a:cs typeface="+mn-cs"/>
            </a:endParaRPr>
          </a:p>
        </p:txBody>
      </p:sp>
      <p:sp>
        <p:nvSpPr>
          <p:cNvPr id="5" name="Title 4"/>
          <p:cNvSpPr>
            <a:spLocks/>
          </p:cNvSpPr>
          <p:nvPr/>
        </p:nvSpPr>
        <p:spPr bwMode="auto">
          <a:xfrm>
            <a:off x="381000" y="1447800"/>
            <a:ext cx="5199063" cy="1620838"/>
          </a:xfrm>
          <a:prstGeom prst="rect">
            <a:avLst/>
          </a:prstGeom>
          <a:noFill/>
          <a:ln>
            <a:noFill/>
          </a:ln>
          <a:extLst/>
        </p:spPr>
        <p:txBody>
          <a:bodyPr wrap="none"/>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3800"/>
              </a:lnSpc>
              <a:defRPr/>
            </a:pPr>
            <a:endParaRPr lang="en-US" altLang="en-US" sz="3800" b="1" smtClean="0">
              <a:solidFill>
                <a:schemeClr val="tx2"/>
              </a:solidFill>
              <a:cs typeface="+mn-cs"/>
            </a:endParaRPr>
          </a:p>
        </p:txBody>
      </p:sp>
      <p:sp>
        <p:nvSpPr>
          <p:cNvPr id="6" name="Rectangle 15"/>
          <p:cNvSpPr>
            <a:spLocks noGrp="1" noChangeArrowheads="1"/>
          </p:cNvSpPr>
          <p:nvPr>
            <p:ph type="dt" sz="half" idx="10"/>
          </p:nvPr>
        </p:nvSpPr>
        <p:spPr>
          <a:xfrm>
            <a:off x="6656388" y="6538913"/>
            <a:ext cx="1485900" cy="252412"/>
          </a:xfrm>
        </p:spPr>
        <p:txBody>
          <a:bodyPr/>
          <a:lstStyle>
            <a:lvl1pPr>
              <a:defRPr>
                <a:latin typeface="Arial" charset="0"/>
                <a:ea typeface="+mn-ea"/>
                <a:cs typeface="+mn-cs"/>
              </a:defRPr>
            </a:lvl1pPr>
          </a:lstStyle>
          <a:p>
            <a:pPr>
              <a:defRPr/>
            </a:pPr>
            <a:endParaRPr lang="en-US"/>
          </a:p>
        </p:txBody>
      </p:sp>
      <p:sp>
        <p:nvSpPr>
          <p:cNvPr id="7" name="Rectangle 16"/>
          <p:cNvSpPr>
            <a:spLocks noGrp="1" noChangeArrowheads="1"/>
          </p:cNvSpPr>
          <p:nvPr>
            <p:ph type="ftr" sz="quarter" idx="11"/>
          </p:nvPr>
        </p:nvSpPr>
        <p:spPr/>
        <p:txBody>
          <a:bodyPr/>
          <a:lstStyle>
            <a:lvl1pPr>
              <a:defRPr/>
            </a:lvl1pPr>
          </a:lstStyle>
          <a:p>
            <a:pPr>
              <a:defRPr/>
            </a:pPr>
            <a:r>
              <a:rPr lang="en-GB"/>
              <a:t>www.britishcouncil.org</a:t>
            </a:r>
          </a:p>
        </p:txBody>
      </p:sp>
      <p:sp>
        <p:nvSpPr>
          <p:cNvPr id="8" name="Rectangle 17"/>
          <p:cNvSpPr>
            <a:spLocks noGrp="1" noChangeArrowheads="1"/>
          </p:cNvSpPr>
          <p:nvPr>
            <p:ph type="sldNum" sz="quarter" idx="12"/>
          </p:nvPr>
        </p:nvSpPr>
        <p:spPr/>
        <p:txBody>
          <a:bodyPr/>
          <a:lstStyle>
            <a:lvl1pPr>
              <a:defRPr/>
            </a:lvl1pPr>
          </a:lstStyle>
          <a:p>
            <a:pPr>
              <a:defRPr/>
            </a:pPr>
            <a:fld id="{BC7D6D0B-9E37-0B47-8409-F0CCF9CA7C3D}" type="slidenum">
              <a:rPr lang="en-GB"/>
              <a:pPr>
                <a:defRPr/>
              </a:pPr>
              <a:t>‹#›</a:t>
            </a:fld>
            <a:endParaRPr lang="en-GB"/>
          </a:p>
        </p:txBody>
      </p:sp>
    </p:spTree>
    <p:extLst>
      <p:ext uri="{BB962C8B-B14F-4D97-AF65-F5344CB8AC3E}">
        <p14:creationId xmlns:p14="http://schemas.microsoft.com/office/powerpoint/2010/main" val="4835330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8CE1009A-E75A-4E45-8A35-8DED55B43A18}" type="datetime1">
              <a:rPr lang="en-GB"/>
              <a:pPr>
                <a:defRPr/>
              </a:pPr>
              <a:t>24/03/2015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7914B063-2976-7840-9211-F7F7D48464EC}" type="slidenum">
              <a:rPr lang="en-GB"/>
              <a:pPr>
                <a:defRPr/>
              </a:pPr>
              <a:t>‹#›</a:t>
            </a:fld>
            <a:endParaRPr lang="en-GB"/>
          </a:p>
        </p:txBody>
      </p:sp>
    </p:spTree>
    <p:extLst>
      <p:ext uri="{BB962C8B-B14F-4D97-AF65-F5344CB8AC3E}">
        <p14:creationId xmlns:p14="http://schemas.microsoft.com/office/powerpoint/2010/main" val="25814236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BB6178B0-8A1B-CC49-B487-3818D294AB85}" type="datetime1">
              <a:rPr lang="en-GB"/>
              <a:pPr>
                <a:defRPr/>
              </a:pPr>
              <a:t>24/03/2015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22D593FA-8648-F048-975F-84D49E40E5C2}" type="slidenum">
              <a:rPr lang="en-GB"/>
              <a:pPr>
                <a:defRPr/>
              </a:pPr>
              <a:t>‹#›</a:t>
            </a:fld>
            <a:endParaRPr lang="en-GB"/>
          </a:p>
        </p:txBody>
      </p:sp>
    </p:spTree>
    <p:extLst>
      <p:ext uri="{BB962C8B-B14F-4D97-AF65-F5344CB8AC3E}">
        <p14:creationId xmlns:p14="http://schemas.microsoft.com/office/powerpoint/2010/main" val="33961874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0AB48BD1-CD95-174F-8B0B-B1B2B581F96A}" type="datetime1">
              <a:rPr lang="en-GB"/>
              <a:pPr>
                <a:defRPr/>
              </a:pPr>
              <a:t>24/03/2015</a:t>
            </a:fld>
            <a:endParaRPr lang="en-GB"/>
          </a:p>
        </p:txBody>
      </p:sp>
      <p:sp>
        <p:nvSpPr>
          <p:cNvPr id="6"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7"/>
          <p:cNvSpPr>
            <a:spLocks noGrp="1" noChangeArrowheads="1"/>
          </p:cNvSpPr>
          <p:nvPr>
            <p:ph type="sldNum" sz="quarter" idx="12"/>
          </p:nvPr>
        </p:nvSpPr>
        <p:spPr>
          <a:ln/>
        </p:spPr>
        <p:txBody>
          <a:bodyPr/>
          <a:lstStyle>
            <a:lvl1pPr>
              <a:defRPr/>
            </a:lvl1pPr>
          </a:lstStyle>
          <a:p>
            <a:pPr>
              <a:defRPr/>
            </a:pPr>
            <a:fld id="{927B660A-EE9C-D54A-B8DB-14ED3C6D8EE0}" type="slidenum">
              <a:rPr lang="en-GB"/>
              <a:pPr>
                <a:defRPr/>
              </a:pPr>
              <a:t>‹#›</a:t>
            </a:fld>
            <a:endParaRPr lang="en-GB"/>
          </a:p>
        </p:txBody>
      </p:sp>
    </p:spTree>
    <p:extLst>
      <p:ext uri="{BB962C8B-B14F-4D97-AF65-F5344CB8AC3E}">
        <p14:creationId xmlns:p14="http://schemas.microsoft.com/office/powerpoint/2010/main" val="18979237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1ED460F-5479-394C-A2DE-BB1D57F89C83}" type="datetime1">
              <a:rPr lang="en-GB"/>
              <a:pPr>
                <a:defRPr/>
              </a:pPr>
              <a:t>24/03/2015</a:t>
            </a:fld>
            <a:endParaRPr lang="en-GB"/>
          </a:p>
        </p:txBody>
      </p:sp>
      <p:sp>
        <p:nvSpPr>
          <p:cNvPr id="8"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9" name="Rectangle 7"/>
          <p:cNvSpPr>
            <a:spLocks noGrp="1" noChangeArrowheads="1"/>
          </p:cNvSpPr>
          <p:nvPr>
            <p:ph type="sldNum" sz="quarter" idx="12"/>
          </p:nvPr>
        </p:nvSpPr>
        <p:spPr>
          <a:ln/>
        </p:spPr>
        <p:txBody>
          <a:bodyPr/>
          <a:lstStyle>
            <a:lvl1pPr>
              <a:defRPr/>
            </a:lvl1pPr>
          </a:lstStyle>
          <a:p>
            <a:pPr>
              <a:defRPr/>
            </a:pPr>
            <a:fld id="{778A6F12-5F7F-FD49-9233-C54959FEECFB}" type="slidenum">
              <a:rPr lang="en-GB"/>
              <a:pPr>
                <a:defRPr/>
              </a:pPr>
              <a:t>‹#›</a:t>
            </a:fld>
            <a:endParaRPr lang="en-GB"/>
          </a:p>
        </p:txBody>
      </p:sp>
    </p:spTree>
    <p:extLst>
      <p:ext uri="{BB962C8B-B14F-4D97-AF65-F5344CB8AC3E}">
        <p14:creationId xmlns:p14="http://schemas.microsoft.com/office/powerpoint/2010/main" val="4223423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D8DFD7B2-C0BA-574C-AE82-BB63DD3E2B14}" type="datetime1">
              <a:rPr lang="en-GB"/>
              <a:pPr>
                <a:defRPr/>
              </a:pPr>
              <a:t>24/03/2015</a:t>
            </a:fld>
            <a:endParaRPr lang="en-GB"/>
          </a:p>
        </p:txBody>
      </p:sp>
      <p:sp>
        <p:nvSpPr>
          <p:cNvPr id="4"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5" name="Rectangle 7"/>
          <p:cNvSpPr>
            <a:spLocks noGrp="1" noChangeArrowheads="1"/>
          </p:cNvSpPr>
          <p:nvPr>
            <p:ph type="sldNum" sz="quarter" idx="12"/>
          </p:nvPr>
        </p:nvSpPr>
        <p:spPr>
          <a:ln/>
        </p:spPr>
        <p:txBody>
          <a:bodyPr/>
          <a:lstStyle>
            <a:lvl1pPr>
              <a:defRPr/>
            </a:lvl1pPr>
          </a:lstStyle>
          <a:p>
            <a:pPr>
              <a:defRPr/>
            </a:pPr>
            <a:fld id="{F9959DF1-3946-BB46-B182-D38669EA97FE}" type="slidenum">
              <a:rPr lang="en-GB"/>
              <a:pPr>
                <a:defRPr/>
              </a:pPr>
              <a:t>‹#›</a:t>
            </a:fld>
            <a:endParaRPr lang="en-GB"/>
          </a:p>
        </p:txBody>
      </p:sp>
    </p:spTree>
    <p:extLst>
      <p:ext uri="{BB962C8B-B14F-4D97-AF65-F5344CB8AC3E}">
        <p14:creationId xmlns:p14="http://schemas.microsoft.com/office/powerpoint/2010/main" val="3739641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94263FFD-7F83-7443-945C-04FF96EBD577}" type="datetime1">
              <a:rPr lang="en-GB"/>
              <a:pPr>
                <a:defRPr/>
              </a:pPr>
              <a:t>24/03/2015</a:t>
            </a:fld>
            <a:endParaRPr lang="en-GB"/>
          </a:p>
        </p:txBody>
      </p:sp>
      <p:sp>
        <p:nvSpPr>
          <p:cNvPr id="3"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4" name="Rectangle 7"/>
          <p:cNvSpPr>
            <a:spLocks noGrp="1" noChangeArrowheads="1"/>
          </p:cNvSpPr>
          <p:nvPr>
            <p:ph type="sldNum" sz="quarter" idx="12"/>
          </p:nvPr>
        </p:nvSpPr>
        <p:spPr>
          <a:ln/>
        </p:spPr>
        <p:txBody>
          <a:bodyPr/>
          <a:lstStyle>
            <a:lvl1pPr>
              <a:defRPr/>
            </a:lvl1pPr>
          </a:lstStyle>
          <a:p>
            <a:pPr>
              <a:defRPr/>
            </a:pPr>
            <a:fld id="{5D788644-87D0-2546-805C-B02CC88A7A41}" type="slidenum">
              <a:rPr lang="en-GB"/>
              <a:pPr>
                <a:defRPr/>
              </a:pPr>
              <a:t>‹#›</a:t>
            </a:fld>
            <a:endParaRPr lang="en-GB"/>
          </a:p>
        </p:txBody>
      </p:sp>
    </p:spTree>
    <p:extLst>
      <p:ext uri="{BB962C8B-B14F-4D97-AF65-F5344CB8AC3E}">
        <p14:creationId xmlns:p14="http://schemas.microsoft.com/office/powerpoint/2010/main" val="2495461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79EEAB7-2000-9B47-A132-43C652683050}"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070FEEDC-7B3E-AE45-ABA2-A92C9C26AF34}" type="slidenum">
              <a:rPr lang="en-GB"/>
              <a:pPr>
                <a:defRPr/>
              </a:pPr>
              <a:t>‹#›</a:t>
            </a:fld>
            <a:endParaRPr lang="en-GB"/>
          </a:p>
        </p:txBody>
      </p:sp>
    </p:spTree>
    <p:extLst>
      <p:ext uri="{BB962C8B-B14F-4D97-AF65-F5344CB8AC3E}">
        <p14:creationId xmlns:p14="http://schemas.microsoft.com/office/powerpoint/2010/main" val="16887066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6B06E8B0-B289-9E43-87FA-01AA09ED462B}" type="datetime1">
              <a:rPr lang="en-GB"/>
              <a:pPr>
                <a:defRPr/>
              </a:pPr>
              <a:t>24/03/2015</a:t>
            </a:fld>
            <a:endParaRPr lang="en-GB"/>
          </a:p>
        </p:txBody>
      </p:sp>
      <p:sp>
        <p:nvSpPr>
          <p:cNvPr id="6"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7"/>
          <p:cNvSpPr>
            <a:spLocks noGrp="1" noChangeArrowheads="1"/>
          </p:cNvSpPr>
          <p:nvPr>
            <p:ph type="sldNum" sz="quarter" idx="12"/>
          </p:nvPr>
        </p:nvSpPr>
        <p:spPr>
          <a:ln/>
        </p:spPr>
        <p:txBody>
          <a:bodyPr/>
          <a:lstStyle>
            <a:lvl1pPr>
              <a:defRPr/>
            </a:lvl1pPr>
          </a:lstStyle>
          <a:p>
            <a:pPr>
              <a:defRPr/>
            </a:pPr>
            <a:fld id="{0F38FA1E-7412-F34B-800C-AE2AE4AB2FB5}" type="slidenum">
              <a:rPr lang="en-GB"/>
              <a:pPr>
                <a:defRPr/>
              </a:pPr>
              <a:t>‹#›</a:t>
            </a:fld>
            <a:endParaRPr lang="en-GB"/>
          </a:p>
        </p:txBody>
      </p:sp>
    </p:spTree>
    <p:extLst>
      <p:ext uri="{BB962C8B-B14F-4D97-AF65-F5344CB8AC3E}">
        <p14:creationId xmlns:p14="http://schemas.microsoft.com/office/powerpoint/2010/main" val="32994834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00592A4-7BFD-E944-98E0-6D710789423D}" type="datetime1">
              <a:rPr lang="en-GB"/>
              <a:pPr>
                <a:defRPr/>
              </a:pPr>
              <a:t>24/03/2015</a:t>
            </a:fld>
            <a:endParaRPr lang="en-GB"/>
          </a:p>
        </p:txBody>
      </p:sp>
      <p:sp>
        <p:nvSpPr>
          <p:cNvPr id="6"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7"/>
          <p:cNvSpPr>
            <a:spLocks noGrp="1" noChangeArrowheads="1"/>
          </p:cNvSpPr>
          <p:nvPr>
            <p:ph type="sldNum" sz="quarter" idx="12"/>
          </p:nvPr>
        </p:nvSpPr>
        <p:spPr>
          <a:ln/>
        </p:spPr>
        <p:txBody>
          <a:bodyPr/>
          <a:lstStyle>
            <a:lvl1pPr>
              <a:defRPr/>
            </a:lvl1pPr>
          </a:lstStyle>
          <a:p>
            <a:pPr>
              <a:defRPr/>
            </a:pPr>
            <a:fld id="{3002D13C-551A-0747-B656-A7DBAEF58523}" type="slidenum">
              <a:rPr lang="en-GB"/>
              <a:pPr>
                <a:defRPr/>
              </a:pPr>
              <a:t>‹#›</a:t>
            </a:fld>
            <a:endParaRPr lang="en-GB"/>
          </a:p>
        </p:txBody>
      </p:sp>
    </p:spTree>
    <p:extLst>
      <p:ext uri="{BB962C8B-B14F-4D97-AF65-F5344CB8AC3E}">
        <p14:creationId xmlns:p14="http://schemas.microsoft.com/office/powerpoint/2010/main" val="41660634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C098A7A-DBDE-3A44-9E30-71C1DCD9AAD9}" type="datetime1">
              <a:rPr lang="en-GB"/>
              <a:pPr>
                <a:defRPr/>
              </a:pPr>
              <a:t>24/03/2015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16BBA330-2478-364E-953E-62A99C12EFD9}" type="slidenum">
              <a:rPr lang="en-GB"/>
              <a:pPr>
                <a:defRPr/>
              </a:pPr>
              <a:t>‹#›</a:t>
            </a:fld>
            <a:endParaRPr lang="en-GB"/>
          </a:p>
        </p:txBody>
      </p:sp>
    </p:spTree>
    <p:extLst>
      <p:ext uri="{BB962C8B-B14F-4D97-AF65-F5344CB8AC3E}">
        <p14:creationId xmlns:p14="http://schemas.microsoft.com/office/powerpoint/2010/main" val="28222483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0CEAADAA-7864-8A40-A785-BA91772311DA}" type="datetime1">
              <a:rPr lang="en-GB"/>
              <a:pPr>
                <a:defRPr/>
              </a:pPr>
              <a:t>24/03/2015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874B71AB-47B9-C549-B31A-32634711442D}" type="slidenum">
              <a:rPr lang="en-GB"/>
              <a:pPr>
                <a:defRPr/>
              </a:pPr>
              <a:t>‹#›</a:t>
            </a:fld>
            <a:endParaRPr lang="en-GB"/>
          </a:p>
        </p:txBody>
      </p:sp>
    </p:spTree>
    <p:extLst>
      <p:ext uri="{BB962C8B-B14F-4D97-AF65-F5344CB8AC3E}">
        <p14:creationId xmlns:p14="http://schemas.microsoft.com/office/powerpoint/2010/main" val="14279318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5" descr="CO_powerpoint_G.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925" y="-26988"/>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4"/>
          <p:cNvSpPr>
            <a:spLocks/>
          </p:cNvSpPr>
          <p:nvPr/>
        </p:nvSpPr>
        <p:spPr bwMode="auto">
          <a:xfrm>
            <a:off x="381000" y="3284538"/>
            <a:ext cx="4767263" cy="1368425"/>
          </a:xfrm>
          <a:prstGeom prst="rect">
            <a:avLst/>
          </a:prstGeom>
          <a:noFill/>
          <a:ln>
            <a:noFill/>
          </a:ln>
          <a:extLst/>
        </p:spPr>
        <p:txBody>
          <a:bodyPr/>
          <a:lstStyle>
            <a:lvl1pPr marL="349250" indent="-349250"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2800"/>
              </a:lnSpc>
              <a:buClr>
                <a:schemeClr val="tx1"/>
              </a:buClr>
              <a:buFont typeface="Arial Unicode MS" charset="0"/>
              <a:buAutoNum type="arabicPeriod"/>
              <a:defRPr/>
            </a:pPr>
            <a:endParaRPr lang="en-US" altLang="en-US" b="1" smtClean="0">
              <a:cs typeface="+mn-cs"/>
            </a:endParaRPr>
          </a:p>
        </p:txBody>
      </p:sp>
      <p:sp>
        <p:nvSpPr>
          <p:cNvPr id="4" name="Title 4"/>
          <p:cNvSpPr>
            <a:spLocks/>
          </p:cNvSpPr>
          <p:nvPr/>
        </p:nvSpPr>
        <p:spPr bwMode="auto">
          <a:xfrm>
            <a:off x="381000" y="1447800"/>
            <a:ext cx="5199063" cy="1620838"/>
          </a:xfrm>
          <a:prstGeom prst="rect">
            <a:avLst/>
          </a:prstGeom>
          <a:noFill/>
          <a:ln>
            <a:noFill/>
          </a:ln>
          <a:extLst/>
        </p:spPr>
        <p:txBody>
          <a:bodyPr wrap="none"/>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3800"/>
              </a:lnSpc>
              <a:defRPr/>
            </a:pPr>
            <a:endParaRPr lang="en-US" altLang="en-US" sz="3800" b="1" smtClean="0">
              <a:solidFill>
                <a:schemeClr val="tx2"/>
              </a:solidFill>
              <a:cs typeface="+mn-cs"/>
            </a:endParaRPr>
          </a:p>
        </p:txBody>
      </p:sp>
      <p:sp>
        <p:nvSpPr>
          <p:cNvPr id="5" name="Rectangle 15"/>
          <p:cNvSpPr>
            <a:spLocks noGrp="1" noChangeArrowheads="1"/>
          </p:cNvSpPr>
          <p:nvPr>
            <p:ph type="dt" sz="half" idx="10"/>
          </p:nvPr>
        </p:nvSpPr>
        <p:spPr>
          <a:xfrm>
            <a:off x="6656388" y="6538913"/>
            <a:ext cx="1485900" cy="252412"/>
          </a:xfrm>
        </p:spPr>
        <p:txBody>
          <a:bodyPr/>
          <a:lstStyle>
            <a:lvl1pPr>
              <a:defRPr>
                <a:latin typeface="Arial" charset="0"/>
                <a:ea typeface="+mn-ea"/>
                <a:cs typeface="+mn-cs"/>
              </a:defRPr>
            </a:lvl1pPr>
          </a:lstStyle>
          <a:p>
            <a:pPr>
              <a:defRPr/>
            </a:pPr>
            <a:endParaRPr lang="en-US"/>
          </a:p>
        </p:txBody>
      </p:sp>
      <p:sp>
        <p:nvSpPr>
          <p:cNvPr id="6" name="Rectangle 16"/>
          <p:cNvSpPr>
            <a:spLocks noGrp="1" noChangeArrowheads="1"/>
          </p:cNvSpPr>
          <p:nvPr>
            <p:ph type="ftr" sz="quarter" idx="11"/>
          </p:nvPr>
        </p:nvSpPr>
        <p:spPr/>
        <p:txBody>
          <a:bodyPr/>
          <a:lstStyle>
            <a:lvl1pPr>
              <a:defRPr/>
            </a:lvl1pPr>
          </a:lstStyle>
          <a:p>
            <a:pPr>
              <a:defRPr/>
            </a:pPr>
            <a:r>
              <a:rPr lang="en-GB"/>
              <a:t>www.britishcouncil.org</a:t>
            </a:r>
          </a:p>
        </p:txBody>
      </p:sp>
      <p:sp>
        <p:nvSpPr>
          <p:cNvPr id="7" name="Rectangle 17"/>
          <p:cNvSpPr>
            <a:spLocks noGrp="1" noChangeArrowheads="1"/>
          </p:cNvSpPr>
          <p:nvPr>
            <p:ph type="sldNum" sz="quarter" idx="12"/>
          </p:nvPr>
        </p:nvSpPr>
        <p:spPr/>
        <p:txBody>
          <a:bodyPr/>
          <a:lstStyle>
            <a:lvl1pPr>
              <a:defRPr/>
            </a:lvl1pPr>
          </a:lstStyle>
          <a:p>
            <a:pPr>
              <a:defRPr/>
            </a:pPr>
            <a:fld id="{95BC18D0-AECA-B541-8D11-14FF0501F7C7}" type="slidenum">
              <a:rPr lang="en-GB"/>
              <a:pPr>
                <a:defRPr/>
              </a:pPr>
              <a:t>‹#›</a:t>
            </a:fld>
            <a:endParaRPr lang="en-GB"/>
          </a:p>
        </p:txBody>
      </p:sp>
    </p:spTree>
    <p:extLst>
      <p:ext uri="{BB962C8B-B14F-4D97-AF65-F5344CB8AC3E}">
        <p14:creationId xmlns:p14="http://schemas.microsoft.com/office/powerpoint/2010/main" val="38914911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D2F52B6-5CC6-1A41-8FA8-8FA6E67BBB55}"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412274F5-5508-A744-B7DB-AF0E203E7A5B}" type="slidenum">
              <a:rPr lang="en-GB"/>
              <a:pPr>
                <a:defRPr/>
              </a:pPr>
              <a:t>‹#›</a:t>
            </a:fld>
            <a:endParaRPr lang="en-GB"/>
          </a:p>
        </p:txBody>
      </p:sp>
    </p:spTree>
    <p:extLst>
      <p:ext uri="{BB962C8B-B14F-4D97-AF65-F5344CB8AC3E}">
        <p14:creationId xmlns:p14="http://schemas.microsoft.com/office/powerpoint/2010/main" val="36358016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33BB7769-C5C5-7B46-B9A3-86C337408E46}"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4A3D2099-FD62-1642-90FC-52EF94B1C7F9}" type="slidenum">
              <a:rPr lang="en-GB"/>
              <a:pPr>
                <a:defRPr/>
              </a:pPr>
              <a:t>‹#›</a:t>
            </a:fld>
            <a:endParaRPr lang="en-GB"/>
          </a:p>
        </p:txBody>
      </p:sp>
    </p:spTree>
    <p:extLst>
      <p:ext uri="{BB962C8B-B14F-4D97-AF65-F5344CB8AC3E}">
        <p14:creationId xmlns:p14="http://schemas.microsoft.com/office/powerpoint/2010/main" val="11022117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2396D288-8BA5-884F-886C-CD3615CFAEB8}" type="datetime1">
              <a:rPr lang="en-GB"/>
              <a:pPr>
                <a:defRPr/>
              </a:pPr>
              <a:t>24/03/2015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9734015F-24F4-7941-BC9C-276BEDD4F7F3}" type="slidenum">
              <a:rPr lang="en-GB"/>
              <a:pPr>
                <a:defRPr/>
              </a:pPr>
              <a:t>‹#›</a:t>
            </a:fld>
            <a:endParaRPr lang="en-GB"/>
          </a:p>
        </p:txBody>
      </p:sp>
    </p:spTree>
    <p:extLst>
      <p:ext uri="{BB962C8B-B14F-4D97-AF65-F5344CB8AC3E}">
        <p14:creationId xmlns:p14="http://schemas.microsoft.com/office/powerpoint/2010/main" val="28196244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FB837C88-715A-4147-8E99-7567434878B1}" type="datetime1">
              <a:rPr lang="en-GB"/>
              <a:pPr>
                <a:defRPr/>
              </a:pPr>
              <a:t>24/03/2015</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9" name="Rectangle 6"/>
          <p:cNvSpPr>
            <a:spLocks noGrp="1" noChangeArrowheads="1"/>
          </p:cNvSpPr>
          <p:nvPr>
            <p:ph type="sldNum" sz="quarter" idx="12"/>
          </p:nvPr>
        </p:nvSpPr>
        <p:spPr>
          <a:ln/>
        </p:spPr>
        <p:txBody>
          <a:bodyPr/>
          <a:lstStyle>
            <a:lvl1pPr>
              <a:defRPr/>
            </a:lvl1pPr>
          </a:lstStyle>
          <a:p>
            <a:pPr>
              <a:defRPr/>
            </a:pPr>
            <a:fld id="{36C56E49-0559-BD4B-BDD0-81F0782284D0}" type="slidenum">
              <a:rPr lang="en-GB"/>
              <a:pPr>
                <a:defRPr/>
              </a:pPr>
              <a:t>‹#›</a:t>
            </a:fld>
            <a:endParaRPr lang="en-GB"/>
          </a:p>
        </p:txBody>
      </p:sp>
    </p:spTree>
    <p:extLst>
      <p:ext uri="{BB962C8B-B14F-4D97-AF65-F5344CB8AC3E}">
        <p14:creationId xmlns:p14="http://schemas.microsoft.com/office/powerpoint/2010/main" val="24924760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D6389D81-CD8C-F940-A828-A433ED74D389}" type="datetime1">
              <a:rPr lang="en-GB"/>
              <a:pPr>
                <a:defRPr/>
              </a:pPr>
              <a:t>24/03/2015</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5" name="Rectangle 6"/>
          <p:cNvSpPr>
            <a:spLocks noGrp="1" noChangeArrowheads="1"/>
          </p:cNvSpPr>
          <p:nvPr>
            <p:ph type="sldNum" sz="quarter" idx="12"/>
          </p:nvPr>
        </p:nvSpPr>
        <p:spPr>
          <a:ln/>
        </p:spPr>
        <p:txBody>
          <a:bodyPr/>
          <a:lstStyle>
            <a:lvl1pPr>
              <a:defRPr/>
            </a:lvl1pPr>
          </a:lstStyle>
          <a:p>
            <a:pPr>
              <a:defRPr/>
            </a:pPr>
            <a:fld id="{E8C04A30-6099-2344-B417-15A7B1C9E7EA}" type="slidenum">
              <a:rPr lang="en-GB"/>
              <a:pPr>
                <a:defRPr/>
              </a:pPr>
              <a:t>‹#›</a:t>
            </a:fld>
            <a:endParaRPr lang="en-GB"/>
          </a:p>
        </p:txBody>
      </p:sp>
    </p:spTree>
    <p:extLst>
      <p:ext uri="{BB962C8B-B14F-4D97-AF65-F5344CB8AC3E}">
        <p14:creationId xmlns:p14="http://schemas.microsoft.com/office/powerpoint/2010/main" val="207675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858838"/>
            <a:ext cx="4038600"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58838"/>
            <a:ext cx="4038600"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625506CD-8471-1C4F-815F-0445A04F4C42}" type="datetime1">
              <a:rPr lang="en-GB"/>
              <a:pPr>
                <a:defRPr/>
              </a:pPr>
              <a:t>24/03/2015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7F9006E6-22BD-B640-93B2-CA0BD30BC978}" type="slidenum">
              <a:rPr lang="en-GB"/>
              <a:pPr>
                <a:defRPr/>
              </a:pPr>
              <a:t>‹#›</a:t>
            </a:fld>
            <a:endParaRPr lang="en-GB"/>
          </a:p>
        </p:txBody>
      </p:sp>
    </p:spTree>
    <p:extLst>
      <p:ext uri="{BB962C8B-B14F-4D97-AF65-F5344CB8AC3E}">
        <p14:creationId xmlns:p14="http://schemas.microsoft.com/office/powerpoint/2010/main" val="18903935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6177A68-BBBD-1F45-BA4E-DCA1F38C88B2}" type="datetime1">
              <a:rPr lang="en-GB"/>
              <a:pPr>
                <a:defRPr/>
              </a:pPr>
              <a:t>24/03/2015</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4" name="Rectangle 6"/>
          <p:cNvSpPr>
            <a:spLocks noGrp="1" noChangeArrowheads="1"/>
          </p:cNvSpPr>
          <p:nvPr>
            <p:ph type="sldNum" sz="quarter" idx="12"/>
          </p:nvPr>
        </p:nvSpPr>
        <p:spPr>
          <a:ln/>
        </p:spPr>
        <p:txBody>
          <a:bodyPr/>
          <a:lstStyle>
            <a:lvl1pPr>
              <a:defRPr/>
            </a:lvl1pPr>
          </a:lstStyle>
          <a:p>
            <a:pPr>
              <a:defRPr/>
            </a:pPr>
            <a:fld id="{2745425C-E328-7B41-864C-68B0F611780F}" type="slidenum">
              <a:rPr lang="en-GB"/>
              <a:pPr>
                <a:defRPr/>
              </a:pPr>
              <a:t>‹#›</a:t>
            </a:fld>
            <a:endParaRPr lang="en-GB"/>
          </a:p>
        </p:txBody>
      </p:sp>
    </p:spTree>
    <p:extLst>
      <p:ext uri="{BB962C8B-B14F-4D97-AF65-F5344CB8AC3E}">
        <p14:creationId xmlns:p14="http://schemas.microsoft.com/office/powerpoint/2010/main" val="356746773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666EB6A-DF36-7443-82A4-8536241B6516}" type="datetime1">
              <a:rPr lang="en-GB"/>
              <a:pPr>
                <a:defRPr/>
              </a:pPr>
              <a:t>24/03/2015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2BA39C98-B915-AD46-8826-A75A4F7D92E7}" type="slidenum">
              <a:rPr lang="en-GB"/>
              <a:pPr>
                <a:defRPr/>
              </a:pPr>
              <a:t>‹#›</a:t>
            </a:fld>
            <a:endParaRPr lang="en-GB"/>
          </a:p>
        </p:txBody>
      </p:sp>
    </p:spTree>
    <p:extLst>
      <p:ext uri="{BB962C8B-B14F-4D97-AF65-F5344CB8AC3E}">
        <p14:creationId xmlns:p14="http://schemas.microsoft.com/office/powerpoint/2010/main" val="11590669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ACC1F43-758E-2646-A491-760953F055BB}" type="datetime1">
              <a:rPr lang="en-GB"/>
              <a:pPr>
                <a:defRPr/>
              </a:pPr>
              <a:t>24/03/2015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06D6974D-38AA-E649-BE0D-778C993FBFDF}" type="slidenum">
              <a:rPr lang="en-GB"/>
              <a:pPr>
                <a:defRPr/>
              </a:pPr>
              <a:t>‹#›</a:t>
            </a:fld>
            <a:endParaRPr lang="en-GB"/>
          </a:p>
        </p:txBody>
      </p:sp>
    </p:spTree>
    <p:extLst>
      <p:ext uri="{BB962C8B-B14F-4D97-AF65-F5344CB8AC3E}">
        <p14:creationId xmlns:p14="http://schemas.microsoft.com/office/powerpoint/2010/main" val="1065481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FE56993B-28F1-3045-9721-A0037D4DC2C6}"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2C2D16E3-249C-5744-B716-EA8106391F18}" type="slidenum">
              <a:rPr lang="en-GB"/>
              <a:pPr>
                <a:defRPr/>
              </a:pPr>
              <a:t>‹#›</a:t>
            </a:fld>
            <a:endParaRPr lang="en-GB"/>
          </a:p>
        </p:txBody>
      </p:sp>
    </p:spTree>
    <p:extLst>
      <p:ext uri="{BB962C8B-B14F-4D97-AF65-F5344CB8AC3E}">
        <p14:creationId xmlns:p14="http://schemas.microsoft.com/office/powerpoint/2010/main" val="42355742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F3A3FE6-433C-B64A-ABA0-136D392AE773}" type="datetime1">
              <a:rPr lang="en-GB"/>
              <a:pPr>
                <a:defRPr/>
              </a:pPr>
              <a:t>24/03/2015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6E6FF347-52FD-3D4C-8F78-0753C44227AD}" type="slidenum">
              <a:rPr lang="en-GB"/>
              <a:pPr>
                <a:defRPr/>
              </a:pPr>
              <a:t>‹#›</a:t>
            </a:fld>
            <a:endParaRPr lang="en-GB"/>
          </a:p>
        </p:txBody>
      </p:sp>
    </p:spTree>
    <p:extLst>
      <p:ext uri="{BB962C8B-B14F-4D97-AF65-F5344CB8AC3E}">
        <p14:creationId xmlns:p14="http://schemas.microsoft.com/office/powerpoint/2010/main" val="19738716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5" descr="CO_powerpoint_G.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4"/>
          <p:cNvSpPr>
            <a:spLocks/>
          </p:cNvSpPr>
          <p:nvPr/>
        </p:nvSpPr>
        <p:spPr bwMode="auto">
          <a:xfrm>
            <a:off x="381000" y="3284538"/>
            <a:ext cx="4767263" cy="1368425"/>
          </a:xfrm>
          <a:prstGeom prst="rect">
            <a:avLst/>
          </a:prstGeom>
          <a:noFill/>
          <a:ln>
            <a:noFill/>
          </a:ln>
          <a:extLst/>
        </p:spPr>
        <p:txBody>
          <a:bodyPr/>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algn="ctr" eaLnBrk="1" hangingPunct="1">
              <a:lnSpc>
                <a:spcPts val="2800"/>
              </a:lnSpc>
              <a:spcAft>
                <a:spcPts val="1400"/>
              </a:spcAft>
              <a:defRPr/>
            </a:pPr>
            <a:endParaRPr lang="en-US" altLang="en-US" smtClean="0">
              <a:solidFill>
                <a:prstClr val="black"/>
              </a:solidFill>
              <a:cs typeface="+mn-cs"/>
            </a:endParaRPr>
          </a:p>
        </p:txBody>
      </p:sp>
      <p:sp>
        <p:nvSpPr>
          <p:cNvPr id="4" name="Title 4"/>
          <p:cNvSpPr>
            <a:spLocks/>
          </p:cNvSpPr>
          <p:nvPr/>
        </p:nvSpPr>
        <p:spPr bwMode="auto">
          <a:xfrm>
            <a:off x="381000" y="1447800"/>
            <a:ext cx="5199063" cy="1620838"/>
          </a:xfrm>
          <a:prstGeom prst="rect">
            <a:avLst/>
          </a:prstGeom>
          <a:noFill/>
          <a:ln>
            <a:noFill/>
          </a:ln>
          <a:extLst/>
        </p:spPr>
        <p:txBody>
          <a:bodyPr wrap="none"/>
          <a:lstStyle>
            <a:lvl1pPr eaLnBrk="0" hangingPunct="0">
              <a:defRPr sz="2100">
                <a:solidFill>
                  <a:schemeClr val="tx1"/>
                </a:solidFill>
                <a:latin typeface="Arial" charset="0"/>
                <a:ea typeface="ＭＳ Ｐゴシック" charset="-128"/>
              </a:defRPr>
            </a:lvl1pPr>
            <a:lvl2pPr marL="37931725" indent="-37474525" eaLnBrk="0" hangingPunct="0">
              <a:defRPr sz="2100">
                <a:solidFill>
                  <a:schemeClr val="tx1"/>
                </a:solidFill>
                <a:latin typeface="Arial" charset="0"/>
                <a:ea typeface="ＭＳ Ｐゴシック" charset="-128"/>
              </a:defRPr>
            </a:lvl2pPr>
            <a:lvl3pPr eaLnBrk="0" hangingPunct="0">
              <a:defRPr sz="2100">
                <a:solidFill>
                  <a:schemeClr val="tx1"/>
                </a:solidFill>
                <a:latin typeface="Arial" charset="0"/>
                <a:ea typeface="ＭＳ Ｐゴシック" charset="-128"/>
              </a:defRPr>
            </a:lvl3pPr>
            <a:lvl4pPr eaLnBrk="0" hangingPunct="0">
              <a:defRPr sz="2100">
                <a:solidFill>
                  <a:schemeClr val="tx1"/>
                </a:solidFill>
                <a:latin typeface="Arial" charset="0"/>
                <a:ea typeface="ＭＳ Ｐゴシック" charset="-128"/>
              </a:defRPr>
            </a:lvl4pPr>
            <a:lvl5pPr eaLnBrk="0" hangingPunct="0">
              <a:defRPr sz="2100">
                <a:solidFill>
                  <a:schemeClr val="tx1"/>
                </a:solidFill>
                <a:latin typeface="Arial" charset="0"/>
                <a:ea typeface="ＭＳ Ｐゴシック" charset="-128"/>
              </a:defRPr>
            </a:lvl5pPr>
            <a:lvl6pPr marL="457200" eaLnBrk="0" fontAlgn="base" hangingPunct="0">
              <a:spcBef>
                <a:spcPct val="0"/>
              </a:spcBef>
              <a:spcAft>
                <a:spcPct val="0"/>
              </a:spcAft>
              <a:defRPr sz="2100">
                <a:solidFill>
                  <a:schemeClr val="tx1"/>
                </a:solidFill>
                <a:latin typeface="Arial" charset="0"/>
                <a:ea typeface="ＭＳ Ｐゴシック" charset="-128"/>
              </a:defRPr>
            </a:lvl6pPr>
            <a:lvl7pPr marL="914400" eaLnBrk="0" fontAlgn="base" hangingPunct="0">
              <a:spcBef>
                <a:spcPct val="0"/>
              </a:spcBef>
              <a:spcAft>
                <a:spcPct val="0"/>
              </a:spcAft>
              <a:defRPr sz="2100">
                <a:solidFill>
                  <a:schemeClr val="tx1"/>
                </a:solidFill>
                <a:latin typeface="Arial" charset="0"/>
                <a:ea typeface="ＭＳ Ｐゴシック" charset="-128"/>
              </a:defRPr>
            </a:lvl7pPr>
            <a:lvl8pPr marL="1371600" eaLnBrk="0" fontAlgn="base" hangingPunct="0">
              <a:spcBef>
                <a:spcPct val="0"/>
              </a:spcBef>
              <a:spcAft>
                <a:spcPct val="0"/>
              </a:spcAft>
              <a:defRPr sz="2100">
                <a:solidFill>
                  <a:schemeClr val="tx1"/>
                </a:solidFill>
                <a:latin typeface="Arial" charset="0"/>
                <a:ea typeface="ＭＳ Ｐゴシック" charset="-128"/>
              </a:defRPr>
            </a:lvl8pPr>
            <a:lvl9pPr marL="1828800" eaLnBrk="0" fontAlgn="base" hangingPunct="0">
              <a:spcBef>
                <a:spcPct val="0"/>
              </a:spcBef>
              <a:spcAft>
                <a:spcPct val="0"/>
              </a:spcAft>
              <a:defRPr sz="2100">
                <a:solidFill>
                  <a:schemeClr val="tx1"/>
                </a:solidFill>
                <a:latin typeface="Arial" charset="0"/>
                <a:ea typeface="ＭＳ Ｐゴシック" charset="-128"/>
              </a:defRPr>
            </a:lvl9pPr>
          </a:lstStyle>
          <a:p>
            <a:pPr eaLnBrk="1" hangingPunct="1">
              <a:lnSpc>
                <a:spcPts val="5000"/>
              </a:lnSpc>
              <a:defRPr/>
            </a:pPr>
            <a:endParaRPr lang="en-US" altLang="en-US" sz="2800" b="1" smtClean="0">
              <a:solidFill>
                <a:srgbClr val="1F497D"/>
              </a:solidFill>
              <a:cs typeface="+mn-cs"/>
            </a:endParaRPr>
          </a:p>
        </p:txBody>
      </p:sp>
      <p:sp>
        <p:nvSpPr>
          <p:cNvPr id="5" name="Rectangle 12"/>
          <p:cNvSpPr>
            <a:spLocks noGrp="1" noChangeArrowheads="1"/>
          </p:cNvSpPr>
          <p:nvPr>
            <p:ph type="dt" sz="half" idx="10"/>
          </p:nvPr>
        </p:nvSpPr>
        <p:spPr>
          <a:xfrm>
            <a:off x="6656388" y="6538913"/>
            <a:ext cx="1485900" cy="252412"/>
          </a:xfrm>
        </p:spPr>
        <p:txBody>
          <a:bodyPr/>
          <a:lstStyle>
            <a:lvl1pPr>
              <a:defRPr>
                <a:latin typeface="Arial" charset="0"/>
                <a:ea typeface="+mn-ea"/>
                <a:cs typeface="+mn-cs"/>
              </a:defRPr>
            </a:lvl1pPr>
          </a:lstStyle>
          <a:p>
            <a:pPr>
              <a:defRPr/>
            </a:pPr>
            <a:endParaRPr lang="en-US">
              <a:solidFill>
                <a:prstClr val="white"/>
              </a:solidFill>
            </a:endParaRPr>
          </a:p>
        </p:txBody>
      </p:sp>
      <p:sp>
        <p:nvSpPr>
          <p:cNvPr id="6" name="Rectangle 13"/>
          <p:cNvSpPr>
            <a:spLocks noGrp="1" noChangeArrowheads="1"/>
          </p:cNvSpPr>
          <p:nvPr>
            <p:ph type="ftr" sz="quarter" idx="11"/>
          </p:nvPr>
        </p:nvSpPr>
        <p:spPr/>
        <p:txBody>
          <a:bodyPr/>
          <a:lstStyle>
            <a:lvl1pPr>
              <a:defRPr/>
            </a:lvl1pPr>
          </a:lstStyle>
          <a:p>
            <a:pPr>
              <a:defRPr/>
            </a:pPr>
            <a:r>
              <a:rPr lang="en-GB">
                <a:solidFill>
                  <a:prstClr val="white"/>
                </a:solidFill>
              </a:rPr>
              <a:t>www.britishcouncil.org</a:t>
            </a:r>
          </a:p>
        </p:txBody>
      </p:sp>
      <p:sp>
        <p:nvSpPr>
          <p:cNvPr id="7" name="Rectangle 14"/>
          <p:cNvSpPr>
            <a:spLocks noGrp="1" noChangeArrowheads="1"/>
          </p:cNvSpPr>
          <p:nvPr>
            <p:ph type="sldNum" sz="quarter" idx="12"/>
          </p:nvPr>
        </p:nvSpPr>
        <p:spPr/>
        <p:txBody>
          <a:bodyPr/>
          <a:lstStyle>
            <a:lvl1pPr>
              <a:defRPr/>
            </a:lvl1pPr>
          </a:lstStyle>
          <a:p>
            <a:pPr>
              <a:defRPr/>
            </a:pPr>
            <a:fld id="{E8270729-BAB8-2B4B-9360-2C3DEC69F66A}"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30182448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00DFFE7-4371-E44C-A91F-20BF81CA8976}" type="datetime1">
              <a:rPr lang="en-GB">
                <a:solidFill>
                  <a:prstClr val="white"/>
                </a:solidFill>
              </a:rPr>
              <a:pPr>
                <a:defRPr/>
              </a:pPr>
              <a:t>24/03/2015</a:t>
            </a:fld>
            <a:endParaRPr lang="en-GB">
              <a:solidFill>
                <a:prstClr val="white"/>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C80CD297-7E12-9242-AB8C-1BF08538FD89}"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34974164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79EEAB7-2000-9B47-A132-43C652683050}" type="datetime1">
              <a:rPr lang="en-GB">
                <a:solidFill>
                  <a:prstClr val="white"/>
                </a:solidFill>
              </a:rPr>
              <a:pPr>
                <a:defRPr/>
              </a:pPr>
              <a:t>24/03/2015</a:t>
            </a:fld>
            <a:endParaRPr lang="en-GB">
              <a:solidFill>
                <a:prstClr val="white"/>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070FEEDC-7B3E-AE45-ABA2-A92C9C26AF34}"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139357878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858838"/>
            <a:ext cx="4038600"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58838"/>
            <a:ext cx="4038600"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625506CD-8471-1C4F-815F-0445A04F4C42}" type="datetime1">
              <a:rPr lang="en-GB">
                <a:solidFill>
                  <a:prstClr val="white"/>
                </a:solidFill>
              </a:rPr>
              <a:pPr>
                <a:defRPr/>
              </a:pPr>
              <a:t>24/03/2015</a:t>
            </a:fld>
            <a:endParaRPr lang="en-GB">
              <a:solidFill>
                <a:prstClr val="white"/>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7F9006E6-22BD-B640-93B2-CA0BD30BC978}"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11840780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AF865980-55DB-754D-9205-C80E916288F1}" type="datetime1">
              <a:rPr lang="en-GB">
                <a:solidFill>
                  <a:prstClr val="white"/>
                </a:solidFill>
              </a:rPr>
              <a:pPr>
                <a:defRPr/>
              </a:pPr>
              <a:t>24/03/2015</a:t>
            </a:fld>
            <a:endParaRPr lang="en-GB">
              <a:solidFill>
                <a:prstClr val="white"/>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9" name="Rectangle 6"/>
          <p:cNvSpPr>
            <a:spLocks noGrp="1" noChangeArrowheads="1"/>
          </p:cNvSpPr>
          <p:nvPr>
            <p:ph type="sldNum" sz="quarter" idx="12"/>
          </p:nvPr>
        </p:nvSpPr>
        <p:spPr>
          <a:ln/>
        </p:spPr>
        <p:txBody>
          <a:bodyPr/>
          <a:lstStyle>
            <a:lvl1pPr>
              <a:defRPr/>
            </a:lvl1pPr>
          </a:lstStyle>
          <a:p>
            <a:pPr>
              <a:defRPr/>
            </a:pPr>
            <a:fld id="{164A6CE6-530D-AB48-8E0A-2851BCB3BC06}"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191316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AF865980-55DB-754D-9205-C80E916288F1}" type="datetime1">
              <a:rPr lang="en-GB"/>
              <a:pPr>
                <a:defRPr/>
              </a:pPr>
              <a:t>24/03/2015</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9" name="Rectangle 6"/>
          <p:cNvSpPr>
            <a:spLocks noGrp="1" noChangeArrowheads="1"/>
          </p:cNvSpPr>
          <p:nvPr>
            <p:ph type="sldNum" sz="quarter" idx="12"/>
          </p:nvPr>
        </p:nvSpPr>
        <p:spPr>
          <a:ln/>
        </p:spPr>
        <p:txBody>
          <a:bodyPr/>
          <a:lstStyle>
            <a:lvl1pPr>
              <a:defRPr/>
            </a:lvl1pPr>
          </a:lstStyle>
          <a:p>
            <a:pPr>
              <a:defRPr/>
            </a:pPr>
            <a:fld id="{164A6CE6-530D-AB48-8E0A-2851BCB3BC06}" type="slidenum">
              <a:rPr lang="en-GB"/>
              <a:pPr>
                <a:defRPr/>
              </a:pPr>
              <a:t>‹#›</a:t>
            </a:fld>
            <a:endParaRPr lang="en-GB"/>
          </a:p>
        </p:txBody>
      </p:sp>
    </p:spTree>
    <p:extLst>
      <p:ext uri="{BB962C8B-B14F-4D97-AF65-F5344CB8AC3E}">
        <p14:creationId xmlns:p14="http://schemas.microsoft.com/office/powerpoint/2010/main" val="347154140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9D1D3468-9402-2D4E-A911-733029CAD5F5}" type="datetime1">
              <a:rPr lang="en-GB">
                <a:solidFill>
                  <a:prstClr val="white"/>
                </a:solidFill>
              </a:rPr>
              <a:pPr>
                <a:defRPr/>
              </a:pPr>
              <a:t>24/03/2015</a:t>
            </a:fld>
            <a:endParaRPr lang="en-GB">
              <a:solidFill>
                <a:prstClr val="white"/>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5" name="Rectangle 6"/>
          <p:cNvSpPr>
            <a:spLocks noGrp="1" noChangeArrowheads="1"/>
          </p:cNvSpPr>
          <p:nvPr>
            <p:ph type="sldNum" sz="quarter" idx="12"/>
          </p:nvPr>
        </p:nvSpPr>
        <p:spPr>
          <a:ln/>
        </p:spPr>
        <p:txBody>
          <a:bodyPr/>
          <a:lstStyle>
            <a:lvl1pPr>
              <a:defRPr/>
            </a:lvl1pPr>
          </a:lstStyle>
          <a:p>
            <a:pPr>
              <a:defRPr/>
            </a:pPr>
            <a:fld id="{ADDA3C01-665A-BF48-BBAB-3A484953C5A4}"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2535430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CA6B4E4-B2E5-264D-AA21-0A30E24DF4CB}" type="datetime1">
              <a:rPr lang="en-GB">
                <a:solidFill>
                  <a:prstClr val="white"/>
                </a:solidFill>
              </a:rPr>
              <a:pPr>
                <a:defRPr/>
              </a:pPr>
              <a:t>24/03/2015</a:t>
            </a:fld>
            <a:endParaRPr lang="en-GB">
              <a:solidFill>
                <a:prstClr val="white"/>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4" name="Rectangle 6"/>
          <p:cNvSpPr>
            <a:spLocks noGrp="1" noChangeArrowheads="1"/>
          </p:cNvSpPr>
          <p:nvPr>
            <p:ph type="sldNum" sz="quarter" idx="12"/>
          </p:nvPr>
        </p:nvSpPr>
        <p:spPr>
          <a:ln/>
        </p:spPr>
        <p:txBody>
          <a:bodyPr/>
          <a:lstStyle>
            <a:lvl1pPr>
              <a:defRPr/>
            </a:lvl1pPr>
          </a:lstStyle>
          <a:p>
            <a:pPr>
              <a:defRPr/>
            </a:pPr>
            <a:fld id="{70CA8ABA-2939-7841-A281-78D13D26D4C6}"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20104747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04CD754-9207-F645-A15F-60C5A95E18EF}" type="datetime1">
              <a:rPr lang="en-GB">
                <a:solidFill>
                  <a:prstClr val="white"/>
                </a:solidFill>
              </a:rPr>
              <a:pPr>
                <a:defRPr/>
              </a:pPr>
              <a:t>24/03/2015</a:t>
            </a:fld>
            <a:endParaRPr lang="en-GB">
              <a:solidFill>
                <a:prstClr val="white"/>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9CCADD4E-99B3-814C-AB29-60D57ED9AF22}"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10930285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4A5675B-A91C-DF4B-A64C-2F9B0FE938E7}" type="datetime1">
              <a:rPr lang="en-GB">
                <a:solidFill>
                  <a:prstClr val="white"/>
                </a:solidFill>
              </a:rPr>
              <a:pPr>
                <a:defRPr/>
              </a:pPr>
              <a:t>24/03/2015</a:t>
            </a:fld>
            <a:endParaRPr lang="en-GB">
              <a:solidFill>
                <a:prstClr val="white"/>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1192B7A8-6AC1-F743-AC78-91A4902759A0}"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10379468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DA5F021-5801-4840-B80E-2D2513725662}" type="datetime1">
              <a:rPr lang="en-GB">
                <a:solidFill>
                  <a:prstClr val="white"/>
                </a:solidFill>
              </a:rPr>
              <a:pPr>
                <a:defRPr/>
              </a:pPr>
              <a:t>24/03/2015</a:t>
            </a:fld>
            <a:endParaRPr lang="en-GB">
              <a:solidFill>
                <a:prstClr val="white"/>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75F631C0-1CDE-784B-B946-5273AD6CE2DA}"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21583445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5A9E1F03-DBEC-564C-A763-99DFC33DB891}" type="datetime1">
              <a:rPr lang="en-GB">
                <a:solidFill>
                  <a:prstClr val="white"/>
                </a:solidFill>
              </a:rPr>
              <a:pPr>
                <a:defRPr/>
              </a:pPr>
              <a:t>24/03/2015</a:t>
            </a:fld>
            <a:endParaRPr lang="en-GB">
              <a:solidFill>
                <a:prstClr val="white"/>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solidFill>
                  <a:prstClr val="white"/>
                </a:solidFill>
              </a:rPr>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F3216DAD-06E2-4244-9BBF-05FF74AB2633}"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1604838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9D1D3468-9402-2D4E-A911-733029CAD5F5}" type="datetime1">
              <a:rPr lang="en-GB"/>
              <a:pPr>
                <a:defRPr/>
              </a:pPr>
              <a:t>24/03/2015</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5" name="Rectangle 6"/>
          <p:cNvSpPr>
            <a:spLocks noGrp="1" noChangeArrowheads="1"/>
          </p:cNvSpPr>
          <p:nvPr>
            <p:ph type="sldNum" sz="quarter" idx="12"/>
          </p:nvPr>
        </p:nvSpPr>
        <p:spPr>
          <a:ln/>
        </p:spPr>
        <p:txBody>
          <a:bodyPr/>
          <a:lstStyle>
            <a:lvl1pPr>
              <a:defRPr/>
            </a:lvl1pPr>
          </a:lstStyle>
          <a:p>
            <a:pPr>
              <a:defRPr/>
            </a:pPr>
            <a:fld id="{ADDA3C01-665A-BF48-BBAB-3A484953C5A4}" type="slidenum">
              <a:rPr lang="en-GB"/>
              <a:pPr>
                <a:defRPr/>
              </a:pPr>
              <a:t>‹#›</a:t>
            </a:fld>
            <a:endParaRPr lang="en-GB"/>
          </a:p>
        </p:txBody>
      </p:sp>
    </p:spTree>
    <p:extLst>
      <p:ext uri="{BB962C8B-B14F-4D97-AF65-F5344CB8AC3E}">
        <p14:creationId xmlns:p14="http://schemas.microsoft.com/office/powerpoint/2010/main" val="200604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CA6B4E4-B2E5-264D-AA21-0A30E24DF4CB}" type="datetime1">
              <a:rPr lang="en-GB"/>
              <a:pPr>
                <a:defRPr/>
              </a:pPr>
              <a:t>24/03/2015</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4" name="Rectangle 6"/>
          <p:cNvSpPr>
            <a:spLocks noGrp="1" noChangeArrowheads="1"/>
          </p:cNvSpPr>
          <p:nvPr>
            <p:ph type="sldNum" sz="quarter" idx="12"/>
          </p:nvPr>
        </p:nvSpPr>
        <p:spPr>
          <a:ln/>
        </p:spPr>
        <p:txBody>
          <a:bodyPr/>
          <a:lstStyle>
            <a:lvl1pPr>
              <a:defRPr/>
            </a:lvl1pPr>
          </a:lstStyle>
          <a:p>
            <a:pPr>
              <a:defRPr/>
            </a:pPr>
            <a:fld id="{70CA8ABA-2939-7841-A281-78D13D26D4C6}" type="slidenum">
              <a:rPr lang="en-GB"/>
              <a:pPr>
                <a:defRPr/>
              </a:pPr>
              <a:t>‹#›</a:t>
            </a:fld>
            <a:endParaRPr lang="en-GB"/>
          </a:p>
        </p:txBody>
      </p:sp>
    </p:spTree>
    <p:extLst>
      <p:ext uri="{BB962C8B-B14F-4D97-AF65-F5344CB8AC3E}">
        <p14:creationId xmlns:p14="http://schemas.microsoft.com/office/powerpoint/2010/main" val="657562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04CD754-9207-F645-A15F-60C5A95E18EF}" type="datetime1">
              <a:rPr lang="en-GB"/>
              <a:pPr>
                <a:defRPr/>
              </a:pPr>
              <a:t>24/03/2015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9CCADD4E-99B3-814C-AB29-60D57ED9AF22}" type="slidenum">
              <a:rPr lang="en-GB"/>
              <a:pPr>
                <a:defRPr/>
              </a:pPr>
              <a:t>‹#›</a:t>
            </a:fld>
            <a:endParaRPr lang="en-GB"/>
          </a:p>
        </p:txBody>
      </p:sp>
    </p:spTree>
    <p:extLst>
      <p:ext uri="{BB962C8B-B14F-4D97-AF65-F5344CB8AC3E}">
        <p14:creationId xmlns:p14="http://schemas.microsoft.com/office/powerpoint/2010/main" val="42531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4A5675B-A91C-DF4B-A64C-2F9B0FE938E7}" type="datetime1">
              <a:rPr lang="en-GB"/>
              <a:pPr>
                <a:defRPr/>
              </a:pPr>
              <a:t>24/03/2015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1192B7A8-6AC1-F743-AC78-91A4902759A0}" type="slidenum">
              <a:rPr lang="en-GB"/>
              <a:pPr>
                <a:defRPr/>
              </a:pPr>
              <a:t>‹#›</a:t>
            </a:fld>
            <a:endParaRPr lang="en-GB"/>
          </a:p>
        </p:txBody>
      </p:sp>
    </p:spTree>
    <p:extLst>
      <p:ext uri="{BB962C8B-B14F-4D97-AF65-F5344CB8AC3E}">
        <p14:creationId xmlns:p14="http://schemas.microsoft.com/office/powerpoint/2010/main" val="1629352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p:nvSpPr>
        <p:spPr bwMode="auto">
          <a:xfrm>
            <a:off x="179388" y="6499225"/>
            <a:ext cx="8774112" cy="360363"/>
          </a:xfrm>
          <a:prstGeom prst="rect">
            <a:avLst/>
          </a:prstGeom>
          <a:solidFill>
            <a:schemeClr val="tx2"/>
          </a:solidFill>
          <a:ln>
            <a:noFill/>
          </a:ln>
          <a:extLst/>
        </p:spPr>
        <p:txBody>
          <a:bodyPr wrap="none" anchor="ctr"/>
          <a:lstStyle>
            <a:lvl1pPr eaLnBrk="0" hangingPunct="0">
              <a:defRPr sz="2100">
                <a:solidFill>
                  <a:schemeClr val="tx1"/>
                </a:solidFill>
                <a:latin typeface="Arial" charset="0"/>
                <a:cs typeface="Arial" charset="0"/>
              </a:defRPr>
            </a:lvl1pPr>
            <a:lvl2pPr marL="742950" indent="-285750" eaLnBrk="0" hangingPunct="0">
              <a:defRPr sz="2100">
                <a:solidFill>
                  <a:schemeClr val="tx1"/>
                </a:solidFill>
                <a:latin typeface="Arial" charset="0"/>
                <a:cs typeface="Arial" charset="0"/>
              </a:defRPr>
            </a:lvl2pPr>
            <a:lvl3pPr marL="1143000" indent="-228600" eaLnBrk="0" hangingPunct="0">
              <a:defRPr sz="2100">
                <a:solidFill>
                  <a:schemeClr val="tx1"/>
                </a:solidFill>
                <a:latin typeface="Arial" charset="0"/>
                <a:cs typeface="Arial" charset="0"/>
              </a:defRPr>
            </a:lvl3pPr>
            <a:lvl4pPr marL="1600200" indent="-228600" eaLnBrk="0" hangingPunct="0">
              <a:defRPr sz="2100">
                <a:solidFill>
                  <a:schemeClr val="tx1"/>
                </a:solidFill>
                <a:latin typeface="Arial" charset="0"/>
                <a:cs typeface="Arial" charset="0"/>
              </a:defRPr>
            </a:lvl4pPr>
            <a:lvl5pPr marL="2057400" indent="-228600" eaLnBrk="0" hangingPunct="0">
              <a:defRPr sz="2100">
                <a:solidFill>
                  <a:schemeClr val="tx1"/>
                </a:solidFill>
                <a:latin typeface="Arial" charset="0"/>
                <a:cs typeface="Arial" charset="0"/>
              </a:defRPr>
            </a:lvl5pPr>
            <a:lvl6pPr marL="2514600" indent="-228600" eaLnBrk="0" fontAlgn="base" hangingPunct="0">
              <a:spcBef>
                <a:spcPct val="0"/>
              </a:spcBef>
              <a:spcAft>
                <a:spcPct val="0"/>
              </a:spcAft>
              <a:defRPr sz="2100">
                <a:solidFill>
                  <a:schemeClr val="tx1"/>
                </a:solidFill>
                <a:latin typeface="Arial" charset="0"/>
                <a:cs typeface="Arial" charset="0"/>
              </a:defRPr>
            </a:lvl6pPr>
            <a:lvl7pPr marL="2971800" indent="-228600" eaLnBrk="0" fontAlgn="base" hangingPunct="0">
              <a:spcBef>
                <a:spcPct val="0"/>
              </a:spcBef>
              <a:spcAft>
                <a:spcPct val="0"/>
              </a:spcAft>
              <a:defRPr sz="2100">
                <a:solidFill>
                  <a:schemeClr val="tx1"/>
                </a:solidFill>
                <a:latin typeface="Arial" charset="0"/>
                <a:cs typeface="Arial" charset="0"/>
              </a:defRPr>
            </a:lvl7pPr>
            <a:lvl8pPr marL="3429000" indent="-228600" eaLnBrk="0" fontAlgn="base" hangingPunct="0">
              <a:spcBef>
                <a:spcPct val="0"/>
              </a:spcBef>
              <a:spcAft>
                <a:spcPct val="0"/>
              </a:spcAft>
              <a:defRPr sz="2100">
                <a:solidFill>
                  <a:schemeClr val="tx1"/>
                </a:solidFill>
                <a:latin typeface="Arial" charset="0"/>
                <a:cs typeface="Arial" charset="0"/>
              </a:defRPr>
            </a:lvl8pPr>
            <a:lvl9pPr marL="3886200" indent="-228600" eaLnBrk="0" fontAlgn="base" hangingPunct="0">
              <a:spcBef>
                <a:spcPct val="0"/>
              </a:spcBef>
              <a:spcAft>
                <a:spcPct val="0"/>
              </a:spcAft>
              <a:defRPr sz="2100">
                <a:solidFill>
                  <a:schemeClr val="tx1"/>
                </a:solidFill>
                <a:latin typeface="Arial" charset="0"/>
                <a:cs typeface="Arial" charset="0"/>
              </a:defRPr>
            </a:lvl9pPr>
          </a:lstStyle>
          <a:p>
            <a:pPr eaLnBrk="1" hangingPunct="1">
              <a:defRPr/>
            </a:pPr>
            <a:endParaRPr lang="en-US" altLang="en-US" smtClean="0">
              <a:ea typeface="+mn-ea"/>
            </a:endParaRPr>
          </a:p>
        </p:txBody>
      </p:sp>
      <p:sp>
        <p:nvSpPr>
          <p:cNvPr id="1027" name="Rectangle 2"/>
          <p:cNvSpPr>
            <a:spLocks noGrp="1" noChangeArrowheads="1"/>
          </p:cNvSpPr>
          <p:nvPr>
            <p:ph type="title"/>
          </p:nvPr>
        </p:nvSpPr>
        <p:spPr bwMode="auto">
          <a:xfrm>
            <a:off x="457200" y="274638"/>
            <a:ext cx="822960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en-US"/>
              <a:t>Click to edit Master title style</a:t>
            </a:r>
            <a:endParaRPr lang="en-GB"/>
          </a:p>
        </p:txBody>
      </p:sp>
      <p:sp>
        <p:nvSpPr>
          <p:cNvPr id="1028" name="Rectangle 3"/>
          <p:cNvSpPr>
            <a:spLocks noGrp="1" noChangeArrowheads="1"/>
          </p:cNvSpPr>
          <p:nvPr>
            <p:ph type="body" idx="1"/>
          </p:nvPr>
        </p:nvSpPr>
        <p:spPr bwMode="auto">
          <a:xfrm>
            <a:off x="457200" y="858838"/>
            <a:ext cx="8229600"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2" name="Rectangle 4"/>
          <p:cNvSpPr>
            <a:spLocks noGrp="1" noChangeArrowheads="1"/>
          </p:cNvSpPr>
          <p:nvPr>
            <p:ph type="dt" sz="half" idx="2"/>
          </p:nvPr>
        </p:nvSpPr>
        <p:spPr bwMode="auto">
          <a:xfrm>
            <a:off x="6659563" y="6538913"/>
            <a:ext cx="1485900"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B0A57759-07EC-2A4C-8442-9B06BC380880}" type="datetime1">
              <a:rPr lang="en-GB"/>
              <a:pPr>
                <a:defRPr/>
              </a:pPr>
              <a:t>24/03/2015</a:t>
            </a:fld>
            <a:endParaRPr lang="en-GB"/>
          </a:p>
        </p:txBody>
      </p:sp>
      <p:sp>
        <p:nvSpPr>
          <p:cNvPr id="1029" name="Rectangle 5"/>
          <p:cNvSpPr>
            <a:spLocks noGrp="1" noChangeArrowheads="1"/>
          </p:cNvSpPr>
          <p:nvPr>
            <p:ph type="ftr" sz="quarter" idx="3"/>
          </p:nvPr>
        </p:nvSpPr>
        <p:spPr bwMode="auto">
          <a:xfrm>
            <a:off x="468313" y="6538913"/>
            <a:ext cx="597376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defRPr sz="1200">
                <a:solidFill>
                  <a:schemeClr val="bg1"/>
                </a:solidFill>
                <a:latin typeface="Arial" charset="0"/>
                <a:ea typeface="+mn-ea"/>
                <a:cs typeface="+mn-cs"/>
              </a:defRPr>
            </a:lvl1pPr>
          </a:lstStyle>
          <a:p>
            <a:pPr>
              <a:defRPr/>
            </a:pPr>
            <a:r>
              <a:rPr lang="en-GB"/>
              <a:t>www.britishcouncil.org</a:t>
            </a:r>
          </a:p>
        </p:txBody>
      </p:sp>
      <p:sp>
        <p:nvSpPr>
          <p:cNvPr id="1030" name="Rectangle 6"/>
          <p:cNvSpPr>
            <a:spLocks noGrp="1" noChangeArrowheads="1"/>
          </p:cNvSpPr>
          <p:nvPr>
            <p:ph type="sldNum" sz="quarter" idx="4"/>
          </p:nvPr>
        </p:nvSpPr>
        <p:spPr bwMode="auto">
          <a:xfrm>
            <a:off x="8243888" y="6538913"/>
            <a:ext cx="44291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8DF9D9A8-83F3-044A-AA8A-09345730C12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6861" r:id="rId1"/>
    <p:sldLayoutId id="2147486821" r:id="rId2"/>
    <p:sldLayoutId id="2147486822" r:id="rId3"/>
    <p:sldLayoutId id="2147486823" r:id="rId4"/>
    <p:sldLayoutId id="2147486824" r:id="rId5"/>
    <p:sldLayoutId id="2147486825" r:id="rId6"/>
    <p:sldLayoutId id="2147486826" r:id="rId7"/>
    <p:sldLayoutId id="2147486827" r:id="rId8"/>
    <p:sldLayoutId id="2147486828" r:id="rId9"/>
    <p:sldLayoutId id="2147486829" r:id="rId10"/>
    <p:sldLayoutId id="2147486830" r:id="rId11"/>
  </p:sldLayoutIdLst>
  <p:hf hdr="0" dt="0"/>
  <p:txStyles>
    <p:titleStyle>
      <a:lvl1pPr algn="l" rtl="0" eaLnBrk="0" fontAlgn="base" hangingPunct="0">
        <a:lnSpc>
          <a:spcPts val="5000"/>
        </a:lnSpc>
        <a:spcBef>
          <a:spcPct val="0"/>
        </a:spcBef>
        <a:spcAft>
          <a:spcPct val="0"/>
        </a:spcAft>
        <a:defRPr sz="2800" b="1">
          <a:solidFill>
            <a:schemeClr val="tx2"/>
          </a:solidFill>
          <a:latin typeface="+mj-lt"/>
          <a:ea typeface="ＭＳ Ｐゴシック" charset="-128"/>
          <a:cs typeface="ＭＳ Ｐゴシック" charset="-128"/>
        </a:defRPr>
      </a:lvl1pPr>
      <a:lvl2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2pPr>
      <a:lvl3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3pPr>
      <a:lvl4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4pPr>
      <a:lvl5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5pPr>
      <a:lvl6pPr marL="457200" algn="l" rtl="0" eaLnBrk="1" fontAlgn="base" hangingPunct="1">
        <a:lnSpc>
          <a:spcPts val="5000"/>
        </a:lnSpc>
        <a:spcBef>
          <a:spcPct val="0"/>
        </a:spcBef>
        <a:spcAft>
          <a:spcPct val="0"/>
        </a:spcAft>
        <a:defRPr sz="2800" b="1">
          <a:solidFill>
            <a:schemeClr val="tx2"/>
          </a:solidFill>
          <a:latin typeface="Arial" charset="0"/>
        </a:defRPr>
      </a:lvl6pPr>
      <a:lvl7pPr marL="914400" algn="l" rtl="0" eaLnBrk="1" fontAlgn="base" hangingPunct="1">
        <a:lnSpc>
          <a:spcPts val="5000"/>
        </a:lnSpc>
        <a:spcBef>
          <a:spcPct val="0"/>
        </a:spcBef>
        <a:spcAft>
          <a:spcPct val="0"/>
        </a:spcAft>
        <a:defRPr sz="2800" b="1">
          <a:solidFill>
            <a:schemeClr val="tx2"/>
          </a:solidFill>
          <a:latin typeface="Arial" charset="0"/>
        </a:defRPr>
      </a:lvl7pPr>
      <a:lvl8pPr marL="1371600" algn="l" rtl="0" eaLnBrk="1" fontAlgn="base" hangingPunct="1">
        <a:lnSpc>
          <a:spcPts val="5000"/>
        </a:lnSpc>
        <a:spcBef>
          <a:spcPct val="0"/>
        </a:spcBef>
        <a:spcAft>
          <a:spcPct val="0"/>
        </a:spcAft>
        <a:defRPr sz="2800" b="1">
          <a:solidFill>
            <a:schemeClr val="tx2"/>
          </a:solidFill>
          <a:latin typeface="Arial" charset="0"/>
        </a:defRPr>
      </a:lvl8pPr>
      <a:lvl9pPr marL="1828800" algn="l" rtl="0" eaLnBrk="1" fontAlgn="base" hangingPunct="1">
        <a:lnSpc>
          <a:spcPts val="5000"/>
        </a:lnSpc>
        <a:spcBef>
          <a:spcPct val="0"/>
        </a:spcBef>
        <a:spcAft>
          <a:spcPct val="0"/>
        </a:spcAft>
        <a:defRPr sz="2800" b="1">
          <a:solidFill>
            <a:schemeClr val="tx2"/>
          </a:solidFill>
          <a:latin typeface="Arial" charset="0"/>
        </a:defRPr>
      </a:lvl9pPr>
    </p:titleStyle>
    <p:bodyStyle>
      <a:lvl1pPr marL="342900" indent="-342900" algn="l" rtl="0" eaLnBrk="0" fontAlgn="base" hangingPunct="0">
        <a:lnSpc>
          <a:spcPts val="2800"/>
        </a:lnSpc>
        <a:spcBef>
          <a:spcPct val="0"/>
        </a:spcBef>
        <a:spcAft>
          <a:spcPts val="1400"/>
        </a:spcAft>
        <a:defRPr sz="2100">
          <a:solidFill>
            <a:schemeClr val="tx1"/>
          </a:solidFill>
          <a:latin typeface="+mn-lt"/>
          <a:ea typeface="ＭＳ Ｐゴシック" charset="-128"/>
          <a:cs typeface="ＭＳ Ｐゴシック" charset="-128"/>
        </a:defRPr>
      </a:lvl1pPr>
      <a:lvl2pPr marL="803275" indent="4763" algn="l" rtl="0" eaLnBrk="0" fontAlgn="base" hangingPunct="0">
        <a:lnSpc>
          <a:spcPts val="2800"/>
        </a:lnSpc>
        <a:spcBef>
          <a:spcPct val="0"/>
        </a:spcBef>
        <a:spcAft>
          <a:spcPct val="0"/>
        </a:spcAft>
        <a:defRPr sz="2100">
          <a:solidFill>
            <a:schemeClr val="tx1"/>
          </a:solidFill>
          <a:latin typeface="+mn-lt"/>
          <a:ea typeface="ＭＳ Ｐゴシック" charset="0"/>
          <a:cs typeface="MS PGothic" charset="0"/>
        </a:defRPr>
      </a:lvl2pPr>
      <a:lvl3pPr marL="1697038" indent="-358775"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3pPr>
      <a:lvl4pPr marL="2225675" indent="-349250"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4pPr>
      <a:lvl5pPr marL="2770188" indent="-365125"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5pPr>
      <a:lvl6pPr marL="3227388" indent="-365125" algn="l" rtl="0" eaLnBrk="1" fontAlgn="base" hangingPunct="1">
        <a:lnSpc>
          <a:spcPts val="2800"/>
        </a:lnSpc>
        <a:spcBef>
          <a:spcPct val="0"/>
        </a:spcBef>
        <a:spcAft>
          <a:spcPct val="0"/>
        </a:spcAft>
        <a:defRPr sz="2100">
          <a:solidFill>
            <a:schemeClr val="tx1"/>
          </a:solidFill>
          <a:latin typeface="+mn-lt"/>
        </a:defRPr>
      </a:lvl6pPr>
      <a:lvl7pPr marL="3684588" indent="-365125" algn="l" rtl="0" eaLnBrk="1" fontAlgn="base" hangingPunct="1">
        <a:lnSpc>
          <a:spcPts val="2800"/>
        </a:lnSpc>
        <a:spcBef>
          <a:spcPct val="0"/>
        </a:spcBef>
        <a:spcAft>
          <a:spcPct val="0"/>
        </a:spcAft>
        <a:defRPr sz="2100">
          <a:solidFill>
            <a:schemeClr val="tx1"/>
          </a:solidFill>
          <a:latin typeface="+mn-lt"/>
        </a:defRPr>
      </a:lvl7pPr>
      <a:lvl8pPr marL="4141788" indent="-365125" algn="l" rtl="0" eaLnBrk="1" fontAlgn="base" hangingPunct="1">
        <a:lnSpc>
          <a:spcPts val="2800"/>
        </a:lnSpc>
        <a:spcBef>
          <a:spcPct val="0"/>
        </a:spcBef>
        <a:spcAft>
          <a:spcPct val="0"/>
        </a:spcAft>
        <a:defRPr sz="2100">
          <a:solidFill>
            <a:schemeClr val="tx1"/>
          </a:solidFill>
          <a:latin typeface="+mn-lt"/>
        </a:defRPr>
      </a:lvl8pPr>
      <a:lvl9pPr marL="4598988" indent="-365125" algn="l" rtl="0" eaLnBrk="1" fontAlgn="base" hangingPunct="1">
        <a:lnSpc>
          <a:spcPts val="2800"/>
        </a:lnSpc>
        <a:spcBef>
          <a:spcPct val="0"/>
        </a:spcBef>
        <a:spcAft>
          <a:spcPct val="0"/>
        </a:spcAft>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3"/>
          <p:cNvSpPr>
            <a:spLocks noGrp="1" noChangeArrowheads="1"/>
          </p:cNvSpPr>
          <p:nvPr>
            <p:ph type="title"/>
          </p:nvPr>
        </p:nvSpPr>
        <p:spPr bwMode="auto">
          <a:xfrm>
            <a:off x="457200" y="274638"/>
            <a:ext cx="822960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en-GB"/>
              <a:t>Click to edit master title style</a:t>
            </a:r>
          </a:p>
        </p:txBody>
      </p:sp>
      <p:sp>
        <p:nvSpPr>
          <p:cNvPr id="13315" name="Rectangle 4"/>
          <p:cNvSpPr>
            <a:spLocks noGrp="1" noChangeArrowheads="1"/>
          </p:cNvSpPr>
          <p:nvPr>
            <p:ph type="body" idx="1"/>
          </p:nvPr>
        </p:nvSpPr>
        <p:spPr bwMode="auto">
          <a:xfrm>
            <a:off x="457200" y="858838"/>
            <a:ext cx="8229600" cy="566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a:t>Click to edit Master text styles</a:t>
            </a:r>
          </a:p>
        </p:txBody>
      </p:sp>
    </p:spTree>
  </p:cSld>
  <p:clrMap bg1="lt1" tx1="dk1" bg2="lt2" tx2="dk2" accent1="accent1" accent2="accent2" accent3="accent3" accent4="accent4" accent5="accent5" accent6="accent6" hlink="hlink" folHlink="folHlink"/>
  <p:sldLayoutIdLst>
    <p:sldLayoutId id="2147486862" r:id="rId1"/>
    <p:sldLayoutId id="2147486831" r:id="rId2"/>
    <p:sldLayoutId id="2147486832" r:id="rId3"/>
    <p:sldLayoutId id="2147486833" r:id="rId4"/>
    <p:sldLayoutId id="2147486834" r:id="rId5"/>
    <p:sldLayoutId id="2147486835" r:id="rId6"/>
    <p:sldLayoutId id="2147486836" r:id="rId7"/>
    <p:sldLayoutId id="2147486837" r:id="rId8"/>
    <p:sldLayoutId id="2147486838" r:id="rId9"/>
    <p:sldLayoutId id="2147486839" r:id="rId10"/>
    <p:sldLayoutId id="2147486840" r:id="rId11"/>
  </p:sldLayoutIdLst>
  <p:txStyles>
    <p:titleStyle>
      <a:lvl1pPr algn="l" rtl="0" eaLnBrk="0" fontAlgn="base" hangingPunct="0">
        <a:lnSpc>
          <a:spcPts val="5000"/>
        </a:lnSpc>
        <a:spcBef>
          <a:spcPct val="0"/>
        </a:spcBef>
        <a:spcAft>
          <a:spcPct val="0"/>
        </a:spcAft>
        <a:defRPr sz="2800" b="1">
          <a:solidFill>
            <a:schemeClr val="tx2"/>
          </a:solidFill>
          <a:latin typeface="+mj-lt"/>
          <a:ea typeface="ＭＳ Ｐゴシック" charset="-128"/>
          <a:cs typeface="ＭＳ Ｐゴシック" charset="-128"/>
        </a:defRPr>
      </a:lvl1pPr>
      <a:lvl2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2pPr>
      <a:lvl3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3pPr>
      <a:lvl4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4pPr>
      <a:lvl5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5pPr>
      <a:lvl6pPr marL="457200" algn="l" rtl="0" fontAlgn="base">
        <a:lnSpc>
          <a:spcPts val="5000"/>
        </a:lnSpc>
        <a:spcBef>
          <a:spcPct val="0"/>
        </a:spcBef>
        <a:spcAft>
          <a:spcPct val="0"/>
        </a:spcAft>
        <a:defRPr sz="2800" b="1">
          <a:solidFill>
            <a:schemeClr val="tx2"/>
          </a:solidFill>
          <a:latin typeface="Arial" charset="0"/>
        </a:defRPr>
      </a:lvl6pPr>
      <a:lvl7pPr marL="914400" algn="l" rtl="0" fontAlgn="base">
        <a:lnSpc>
          <a:spcPts val="5000"/>
        </a:lnSpc>
        <a:spcBef>
          <a:spcPct val="0"/>
        </a:spcBef>
        <a:spcAft>
          <a:spcPct val="0"/>
        </a:spcAft>
        <a:defRPr sz="2800" b="1">
          <a:solidFill>
            <a:schemeClr val="tx2"/>
          </a:solidFill>
          <a:latin typeface="Arial" charset="0"/>
        </a:defRPr>
      </a:lvl7pPr>
      <a:lvl8pPr marL="1371600" algn="l" rtl="0" fontAlgn="base">
        <a:lnSpc>
          <a:spcPts val="5000"/>
        </a:lnSpc>
        <a:spcBef>
          <a:spcPct val="0"/>
        </a:spcBef>
        <a:spcAft>
          <a:spcPct val="0"/>
        </a:spcAft>
        <a:defRPr sz="2800" b="1">
          <a:solidFill>
            <a:schemeClr val="tx2"/>
          </a:solidFill>
          <a:latin typeface="Arial" charset="0"/>
        </a:defRPr>
      </a:lvl8pPr>
      <a:lvl9pPr marL="1828800" algn="l" rtl="0" fontAlgn="base">
        <a:lnSpc>
          <a:spcPts val="5000"/>
        </a:lnSpc>
        <a:spcBef>
          <a:spcPct val="0"/>
        </a:spcBef>
        <a:spcAft>
          <a:spcPct val="0"/>
        </a:spcAft>
        <a:defRPr sz="2800" b="1">
          <a:solidFill>
            <a:schemeClr val="tx2"/>
          </a:solidFill>
          <a:latin typeface="Arial" charset="0"/>
        </a:defRPr>
      </a:lvl9pPr>
    </p:titleStyle>
    <p:bodyStyle>
      <a:lvl1pPr marL="342900" indent="-342900" algn="l" rtl="0" eaLnBrk="0" fontAlgn="base" hangingPunct="0">
        <a:lnSpc>
          <a:spcPts val="2800"/>
        </a:lnSpc>
        <a:spcBef>
          <a:spcPct val="0"/>
        </a:spcBef>
        <a:spcAft>
          <a:spcPts val="1400"/>
        </a:spcAft>
        <a:defRPr sz="2100">
          <a:solidFill>
            <a:schemeClr val="tx1"/>
          </a:solidFill>
          <a:latin typeface="+mn-lt"/>
          <a:ea typeface="ＭＳ Ｐゴシック" charset="-128"/>
          <a:cs typeface="ＭＳ Ｐゴシック" charset="-128"/>
        </a:defRPr>
      </a:lvl1pPr>
      <a:lvl2pPr marL="803275" indent="4763" algn="l" rtl="0" eaLnBrk="0" fontAlgn="base" hangingPunct="0">
        <a:lnSpc>
          <a:spcPts val="2800"/>
        </a:lnSpc>
        <a:spcBef>
          <a:spcPct val="0"/>
        </a:spcBef>
        <a:spcAft>
          <a:spcPct val="0"/>
        </a:spcAft>
        <a:defRPr sz="2100">
          <a:solidFill>
            <a:schemeClr val="tx1"/>
          </a:solidFill>
          <a:latin typeface="+mn-lt"/>
          <a:ea typeface="ＭＳ Ｐゴシック" charset="0"/>
          <a:cs typeface="MS PGothic" charset="0"/>
        </a:defRPr>
      </a:lvl2pPr>
      <a:lvl3pPr marL="1697038" indent="-358775"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3pPr>
      <a:lvl4pPr marL="2225675" indent="-349250"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4pPr>
      <a:lvl5pPr marL="2770188" indent="-365125"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5pPr>
      <a:lvl6pPr marL="3227388" indent="-365125" algn="l" rtl="0" fontAlgn="base">
        <a:lnSpc>
          <a:spcPts val="2800"/>
        </a:lnSpc>
        <a:spcBef>
          <a:spcPct val="0"/>
        </a:spcBef>
        <a:spcAft>
          <a:spcPct val="0"/>
        </a:spcAft>
        <a:defRPr sz="2100">
          <a:solidFill>
            <a:schemeClr val="tx1"/>
          </a:solidFill>
          <a:latin typeface="+mn-lt"/>
        </a:defRPr>
      </a:lvl6pPr>
      <a:lvl7pPr marL="3684588" indent="-365125" algn="l" rtl="0" fontAlgn="base">
        <a:lnSpc>
          <a:spcPts val="2800"/>
        </a:lnSpc>
        <a:spcBef>
          <a:spcPct val="0"/>
        </a:spcBef>
        <a:spcAft>
          <a:spcPct val="0"/>
        </a:spcAft>
        <a:defRPr sz="2100">
          <a:solidFill>
            <a:schemeClr val="tx1"/>
          </a:solidFill>
          <a:latin typeface="+mn-lt"/>
        </a:defRPr>
      </a:lvl7pPr>
      <a:lvl8pPr marL="4141788" indent="-365125" algn="l" rtl="0" fontAlgn="base">
        <a:lnSpc>
          <a:spcPts val="2800"/>
        </a:lnSpc>
        <a:spcBef>
          <a:spcPct val="0"/>
        </a:spcBef>
        <a:spcAft>
          <a:spcPct val="0"/>
        </a:spcAft>
        <a:defRPr sz="2100">
          <a:solidFill>
            <a:schemeClr val="tx1"/>
          </a:solidFill>
          <a:latin typeface="+mn-lt"/>
        </a:defRPr>
      </a:lvl8pPr>
      <a:lvl9pPr marL="4598988" indent="-365125" algn="l" rtl="0" fontAlgn="base">
        <a:lnSpc>
          <a:spcPts val="2800"/>
        </a:lnSpc>
        <a:spcBef>
          <a:spcPct val="0"/>
        </a:spcBef>
        <a:spcAft>
          <a:spcPct val="0"/>
        </a:spcAft>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6499225"/>
            <a:ext cx="8774112" cy="360363"/>
          </a:xfrm>
          <a:prstGeom prst="rect">
            <a:avLst/>
          </a:prstGeom>
          <a:solidFill>
            <a:schemeClr val="tx2"/>
          </a:solidFill>
          <a:ln>
            <a:noFill/>
          </a:ln>
          <a:extLst/>
        </p:spPr>
        <p:txBody>
          <a:bodyPr wrap="none" anchor="ctr"/>
          <a:lstStyle>
            <a:lvl1pPr eaLnBrk="0" hangingPunct="0">
              <a:defRPr sz="2100">
                <a:solidFill>
                  <a:schemeClr val="tx1"/>
                </a:solidFill>
                <a:latin typeface="Arial" charset="0"/>
                <a:cs typeface="Arial" charset="0"/>
              </a:defRPr>
            </a:lvl1pPr>
            <a:lvl2pPr marL="742950" indent="-285750" eaLnBrk="0" hangingPunct="0">
              <a:defRPr sz="2100">
                <a:solidFill>
                  <a:schemeClr val="tx1"/>
                </a:solidFill>
                <a:latin typeface="Arial" charset="0"/>
                <a:cs typeface="Arial" charset="0"/>
              </a:defRPr>
            </a:lvl2pPr>
            <a:lvl3pPr marL="1143000" indent="-228600" eaLnBrk="0" hangingPunct="0">
              <a:defRPr sz="2100">
                <a:solidFill>
                  <a:schemeClr val="tx1"/>
                </a:solidFill>
                <a:latin typeface="Arial" charset="0"/>
                <a:cs typeface="Arial" charset="0"/>
              </a:defRPr>
            </a:lvl3pPr>
            <a:lvl4pPr marL="1600200" indent="-228600" eaLnBrk="0" hangingPunct="0">
              <a:defRPr sz="2100">
                <a:solidFill>
                  <a:schemeClr val="tx1"/>
                </a:solidFill>
                <a:latin typeface="Arial" charset="0"/>
                <a:cs typeface="Arial" charset="0"/>
              </a:defRPr>
            </a:lvl4pPr>
            <a:lvl5pPr marL="2057400" indent="-228600" eaLnBrk="0" hangingPunct="0">
              <a:defRPr sz="2100">
                <a:solidFill>
                  <a:schemeClr val="tx1"/>
                </a:solidFill>
                <a:latin typeface="Arial" charset="0"/>
                <a:cs typeface="Arial" charset="0"/>
              </a:defRPr>
            </a:lvl5pPr>
            <a:lvl6pPr marL="2514600" indent="-228600" eaLnBrk="0" fontAlgn="base" hangingPunct="0">
              <a:spcBef>
                <a:spcPct val="0"/>
              </a:spcBef>
              <a:spcAft>
                <a:spcPct val="0"/>
              </a:spcAft>
              <a:defRPr sz="2100">
                <a:solidFill>
                  <a:schemeClr val="tx1"/>
                </a:solidFill>
                <a:latin typeface="Arial" charset="0"/>
                <a:cs typeface="Arial" charset="0"/>
              </a:defRPr>
            </a:lvl6pPr>
            <a:lvl7pPr marL="2971800" indent="-228600" eaLnBrk="0" fontAlgn="base" hangingPunct="0">
              <a:spcBef>
                <a:spcPct val="0"/>
              </a:spcBef>
              <a:spcAft>
                <a:spcPct val="0"/>
              </a:spcAft>
              <a:defRPr sz="2100">
                <a:solidFill>
                  <a:schemeClr val="tx1"/>
                </a:solidFill>
                <a:latin typeface="Arial" charset="0"/>
                <a:cs typeface="Arial" charset="0"/>
              </a:defRPr>
            </a:lvl7pPr>
            <a:lvl8pPr marL="3429000" indent="-228600" eaLnBrk="0" fontAlgn="base" hangingPunct="0">
              <a:spcBef>
                <a:spcPct val="0"/>
              </a:spcBef>
              <a:spcAft>
                <a:spcPct val="0"/>
              </a:spcAft>
              <a:defRPr sz="2100">
                <a:solidFill>
                  <a:schemeClr val="tx1"/>
                </a:solidFill>
                <a:latin typeface="Arial" charset="0"/>
                <a:cs typeface="Arial" charset="0"/>
              </a:defRPr>
            </a:lvl8pPr>
            <a:lvl9pPr marL="3886200" indent="-228600" eaLnBrk="0" fontAlgn="base" hangingPunct="0">
              <a:spcBef>
                <a:spcPct val="0"/>
              </a:spcBef>
              <a:spcAft>
                <a:spcPct val="0"/>
              </a:spcAft>
              <a:defRPr sz="2100">
                <a:solidFill>
                  <a:schemeClr val="tx1"/>
                </a:solidFill>
                <a:latin typeface="Arial" charset="0"/>
                <a:cs typeface="Arial" charset="0"/>
              </a:defRPr>
            </a:lvl9pPr>
          </a:lstStyle>
          <a:p>
            <a:pPr eaLnBrk="1" hangingPunct="1">
              <a:defRPr/>
            </a:pPr>
            <a:endParaRPr lang="en-US" altLang="en-US" smtClean="0">
              <a:ea typeface="+mn-ea"/>
            </a:endParaRPr>
          </a:p>
        </p:txBody>
      </p:sp>
      <p:sp>
        <p:nvSpPr>
          <p:cNvPr id="15363" name="Rectangle 3"/>
          <p:cNvSpPr>
            <a:spLocks noGrp="1" noChangeArrowheads="1"/>
          </p:cNvSpPr>
          <p:nvPr>
            <p:ph type="title"/>
          </p:nvPr>
        </p:nvSpPr>
        <p:spPr bwMode="auto">
          <a:xfrm>
            <a:off x="457200" y="274638"/>
            <a:ext cx="822960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en-GB"/>
              <a:t>Click to edit master title style</a:t>
            </a:r>
          </a:p>
        </p:txBody>
      </p:sp>
      <p:sp>
        <p:nvSpPr>
          <p:cNvPr id="528389" name="Rectangle 5"/>
          <p:cNvSpPr>
            <a:spLocks noGrp="1" noChangeArrowheads="1"/>
          </p:cNvSpPr>
          <p:nvPr>
            <p:ph type="dt" sz="half" idx="2"/>
          </p:nvPr>
        </p:nvSpPr>
        <p:spPr bwMode="auto">
          <a:xfrm>
            <a:off x="6659563" y="6538913"/>
            <a:ext cx="1485900"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59E15EDD-7DB3-6C4F-ADE9-0713A169AC61}" type="datetime1">
              <a:rPr lang="en-GB"/>
              <a:pPr>
                <a:defRPr/>
              </a:pPr>
              <a:t>24/03/2015</a:t>
            </a:fld>
            <a:endParaRPr lang="en-GB"/>
          </a:p>
        </p:txBody>
      </p:sp>
      <p:sp>
        <p:nvSpPr>
          <p:cNvPr id="528390" name="Rectangle 6"/>
          <p:cNvSpPr>
            <a:spLocks noGrp="1" noChangeArrowheads="1"/>
          </p:cNvSpPr>
          <p:nvPr>
            <p:ph type="ftr" sz="quarter" idx="3"/>
          </p:nvPr>
        </p:nvSpPr>
        <p:spPr bwMode="auto">
          <a:xfrm>
            <a:off x="468313" y="6538913"/>
            <a:ext cx="597376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defRPr sz="1200">
                <a:solidFill>
                  <a:schemeClr val="bg1"/>
                </a:solidFill>
                <a:latin typeface="Arial" charset="0"/>
                <a:ea typeface="+mn-ea"/>
                <a:cs typeface="+mn-cs"/>
              </a:defRPr>
            </a:lvl1pPr>
          </a:lstStyle>
          <a:p>
            <a:pPr>
              <a:defRPr/>
            </a:pPr>
            <a:r>
              <a:rPr lang="en-GB"/>
              <a:t>www.britishcouncil.org</a:t>
            </a:r>
          </a:p>
        </p:txBody>
      </p:sp>
      <p:sp>
        <p:nvSpPr>
          <p:cNvPr id="528391" name="Rectangle 7"/>
          <p:cNvSpPr>
            <a:spLocks noGrp="1" noChangeArrowheads="1"/>
          </p:cNvSpPr>
          <p:nvPr>
            <p:ph type="sldNum" sz="quarter" idx="4"/>
          </p:nvPr>
        </p:nvSpPr>
        <p:spPr bwMode="auto">
          <a:xfrm>
            <a:off x="8243888" y="6538913"/>
            <a:ext cx="44291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2A2C6749-0388-EC41-9CA0-4CCDE2825EA8}" type="slidenum">
              <a:rPr lang="en-GB"/>
              <a:pPr>
                <a:defRPr/>
              </a:pPr>
              <a:t>‹#›</a:t>
            </a:fld>
            <a:endParaRPr lang="en-GB"/>
          </a:p>
        </p:txBody>
      </p:sp>
      <p:sp>
        <p:nvSpPr>
          <p:cNvPr id="15367" name="Rectangle 8"/>
          <p:cNvSpPr>
            <a:spLocks noGrp="1" noChangeArrowheads="1"/>
          </p:cNvSpPr>
          <p:nvPr>
            <p:ph type="body" idx="1"/>
          </p:nvPr>
        </p:nvSpPr>
        <p:spPr bwMode="auto">
          <a:xfrm>
            <a:off x="457200" y="858838"/>
            <a:ext cx="8229600" cy="526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cSld>
  <p:clrMap bg1="lt1" tx1="dk1" bg2="lt2" tx2="dk2" accent1="accent1" accent2="accent2" accent3="accent3" accent4="accent4" accent5="accent5" accent6="accent6" hlink="hlink" folHlink="folHlink"/>
  <p:sldLayoutIdLst>
    <p:sldLayoutId id="2147486863" r:id="rId1"/>
    <p:sldLayoutId id="2147486841" r:id="rId2"/>
    <p:sldLayoutId id="2147486842" r:id="rId3"/>
    <p:sldLayoutId id="2147486843" r:id="rId4"/>
    <p:sldLayoutId id="2147486844" r:id="rId5"/>
    <p:sldLayoutId id="2147486845" r:id="rId6"/>
    <p:sldLayoutId id="2147486846" r:id="rId7"/>
    <p:sldLayoutId id="2147486847" r:id="rId8"/>
    <p:sldLayoutId id="2147486848" r:id="rId9"/>
    <p:sldLayoutId id="2147486849" r:id="rId10"/>
    <p:sldLayoutId id="2147486850" r:id="rId11"/>
  </p:sldLayoutIdLst>
  <p:hf hdr="0" dt="0"/>
  <p:txStyles>
    <p:titleStyle>
      <a:lvl1pPr algn="l" rtl="0" eaLnBrk="0" fontAlgn="base" hangingPunct="0">
        <a:lnSpc>
          <a:spcPts val="2800"/>
        </a:lnSpc>
        <a:spcBef>
          <a:spcPct val="0"/>
        </a:spcBef>
        <a:spcAft>
          <a:spcPct val="0"/>
        </a:spcAft>
        <a:defRPr sz="2800" b="1">
          <a:solidFill>
            <a:schemeClr val="tx2"/>
          </a:solidFill>
          <a:latin typeface="+mj-lt"/>
          <a:ea typeface="ＭＳ Ｐゴシック" charset="-128"/>
          <a:cs typeface="ＭＳ Ｐゴシック" charset="-128"/>
        </a:defRPr>
      </a:lvl1pPr>
      <a:lvl2pPr algn="l" rtl="0" eaLnBrk="0" fontAlgn="base" hangingPunct="0">
        <a:lnSpc>
          <a:spcPts val="2800"/>
        </a:lnSpc>
        <a:spcBef>
          <a:spcPct val="0"/>
        </a:spcBef>
        <a:spcAft>
          <a:spcPct val="0"/>
        </a:spcAft>
        <a:defRPr sz="2800" b="1">
          <a:solidFill>
            <a:schemeClr val="tx2"/>
          </a:solidFill>
          <a:latin typeface="Arial" charset="0"/>
          <a:ea typeface="ＭＳ Ｐゴシック" charset="-128"/>
          <a:cs typeface="ＭＳ Ｐゴシック" charset="-128"/>
        </a:defRPr>
      </a:lvl2pPr>
      <a:lvl3pPr algn="l" rtl="0" eaLnBrk="0" fontAlgn="base" hangingPunct="0">
        <a:lnSpc>
          <a:spcPts val="2800"/>
        </a:lnSpc>
        <a:spcBef>
          <a:spcPct val="0"/>
        </a:spcBef>
        <a:spcAft>
          <a:spcPct val="0"/>
        </a:spcAft>
        <a:defRPr sz="2800" b="1">
          <a:solidFill>
            <a:schemeClr val="tx2"/>
          </a:solidFill>
          <a:latin typeface="Arial" charset="0"/>
          <a:ea typeface="ＭＳ Ｐゴシック" charset="-128"/>
          <a:cs typeface="ＭＳ Ｐゴシック" charset="-128"/>
        </a:defRPr>
      </a:lvl3pPr>
      <a:lvl4pPr algn="l" rtl="0" eaLnBrk="0" fontAlgn="base" hangingPunct="0">
        <a:lnSpc>
          <a:spcPts val="2800"/>
        </a:lnSpc>
        <a:spcBef>
          <a:spcPct val="0"/>
        </a:spcBef>
        <a:spcAft>
          <a:spcPct val="0"/>
        </a:spcAft>
        <a:defRPr sz="2800" b="1">
          <a:solidFill>
            <a:schemeClr val="tx2"/>
          </a:solidFill>
          <a:latin typeface="Arial" charset="0"/>
          <a:ea typeface="ＭＳ Ｐゴシック" charset="-128"/>
          <a:cs typeface="ＭＳ Ｐゴシック" charset="-128"/>
        </a:defRPr>
      </a:lvl4pPr>
      <a:lvl5pPr algn="l" rtl="0" eaLnBrk="0" fontAlgn="base" hangingPunct="0">
        <a:lnSpc>
          <a:spcPts val="2800"/>
        </a:lnSpc>
        <a:spcBef>
          <a:spcPct val="0"/>
        </a:spcBef>
        <a:spcAft>
          <a:spcPct val="0"/>
        </a:spcAft>
        <a:defRPr sz="2800" b="1">
          <a:solidFill>
            <a:schemeClr val="tx2"/>
          </a:solidFill>
          <a:latin typeface="Arial" charset="0"/>
          <a:ea typeface="ＭＳ Ｐゴシック" charset="-128"/>
          <a:cs typeface="ＭＳ Ｐゴシック" charset="-128"/>
        </a:defRPr>
      </a:lvl5pPr>
      <a:lvl6pPr marL="457200" algn="l" rtl="0" fontAlgn="base">
        <a:lnSpc>
          <a:spcPts val="2800"/>
        </a:lnSpc>
        <a:spcBef>
          <a:spcPct val="0"/>
        </a:spcBef>
        <a:spcAft>
          <a:spcPct val="0"/>
        </a:spcAft>
        <a:defRPr sz="2800" b="1">
          <a:solidFill>
            <a:schemeClr val="tx2"/>
          </a:solidFill>
          <a:latin typeface="Arial" charset="0"/>
        </a:defRPr>
      </a:lvl6pPr>
      <a:lvl7pPr marL="914400" algn="l" rtl="0" fontAlgn="base">
        <a:lnSpc>
          <a:spcPts val="2800"/>
        </a:lnSpc>
        <a:spcBef>
          <a:spcPct val="0"/>
        </a:spcBef>
        <a:spcAft>
          <a:spcPct val="0"/>
        </a:spcAft>
        <a:defRPr sz="2800" b="1">
          <a:solidFill>
            <a:schemeClr val="tx2"/>
          </a:solidFill>
          <a:latin typeface="Arial" charset="0"/>
        </a:defRPr>
      </a:lvl7pPr>
      <a:lvl8pPr marL="1371600" algn="l" rtl="0" fontAlgn="base">
        <a:lnSpc>
          <a:spcPts val="2800"/>
        </a:lnSpc>
        <a:spcBef>
          <a:spcPct val="0"/>
        </a:spcBef>
        <a:spcAft>
          <a:spcPct val="0"/>
        </a:spcAft>
        <a:defRPr sz="2800" b="1">
          <a:solidFill>
            <a:schemeClr val="tx2"/>
          </a:solidFill>
          <a:latin typeface="Arial" charset="0"/>
        </a:defRPr>
      </a:lvl8pPr>
      <a:lvl9pPr marL="1828800" algn="l" rtl="0" fontAlgn="base">
        <a:lnSpc>
          <a:spcPts val="2800"/>
        </a:lnSpc>
        <a:spcBef>
          <a:spcPct val="0"/>
        </a:spcBef>
        <a:spcAft>
          <a:spcPct val="0"/>
        </a:spcAft>
        <a:defRPr sz="2800" b="1">
          <a:solidFill>
            <a:schemeClr val="tx2"/>
          </a:solidFill>
          <a:latin typeface="Arial" charset="0"/>
        </a:defRPr>
      </a:lvl9pPr>
    </p:titleStyle>
    <p:bodyStyle>
      <a:lvl1pPr marL="357188" indent="-357188" algn="l" rtl="0" eaLnBrk="0" fontAlgn="base" hangingPunct="0">
        <a:lnSpc>
          <a:spcPts val="2800"/>
        </a:lnSpc>
        <a:spcBef>
          <a:spcPct val="0"/>
        </a:spcBef>
        <a:spcAft>
          <a:spcPts val="1400"/>
        </a:spcAft>
        <a:buClr>
          <a:schemeClr val="tx1"/>
        </a:buClr>
        <a:buChar char="•"/>
        <a:defRPr sz="2100">
          <a:solidFill>
            <a:schemeClr val="tx1"/>
          </a:solidFill>
          <a:latin typeface="+mn-lt"/>
          <a:ea typeface="ＭＳ Ｐゴシック" charset="-128"/>
          <a:cs typeface="ＭＳ Ｐゴシック" charset="-128"/>
        </a:defRPr>
      </a:lvl1pPr>
      <a:lvl2pPr marL="701675" indent="-342900" algn="l" rtl="0" eaLnBrk="0" fontAlgn="base" hangingPunct="0">
        <a:lnSpc>
          <a:spcPts val="2800"/>
        </a:lnSpc>
        <a:spcBef>
          <a:spcPct val="0"/>
        </a:spcBef>
        <a:spcAft>
          <a:spcPts val="1400"/>
        </a:spcAft>
        <a:buClr>
          <a:schemeClr val="tx1"/>
        </a:buClr>
        <a:buChar char="•"/>
        <a:defRPr sz="2100">
          <a:solidFill>
            <a:schemeClr val="tx1"/>
          </a:solidFill>
          <a:latin typeface="+mn-lt"/>
          <a:ea typeface="ＭＳ Ｐゴシック" charset="0"/>
          <a:cs typeface="MS PGothic" charset="0"/>
        </a:defRPr>
      </a:lvl2pPr>
      <a:lvl3pPr marL="1087438" indent="-384175" algn="l" rtl="0" eaLnBrk="0" fontAlgn="base" hangingPunct="0">
        <a:lnSpc>
          <a:spcPts val="2800"/>
        </a:lnSpc>
        <a:spcBef>
          <a:spcPct val="0"/>
        </a:spcBef>
        <a:spcAft>
          <a:spcPts val="1400"/>
        </a:spcAft>
        <a:buClr>
          <a:schemeClr val="tx1"/>
        </a:buClr>
        <a:buChar char="•"/>
        <a:defRPr sz="2100">
          <a:solidFill>
            <a:schemeClr val="tx1"/>
          </a:solidFill>
          <a:latin typeface="+mn-lt"/>
          <a:ea typeface="ＭＳ Ｐゴシック" pitchFamily="34" charset="-128"/>
          <a:cs typeface="ＭＳ Ｐゴシック" pitchFamily="34" charset="-128"/>
        </a:defRPr>
      </a:lvl3pPr>
      <a:lvl4pPr marL="1431925" indent="-342900" algn="l" rtl="0" eaLnBrk="0" fontAlgn="base" hangingPunct="0">
        <a:lnSpc>
          <a:spcPts val="2800"/>
        </a:lnSpc>
        <a:spcBef>
          <a:spcPct val="0"/>
        </a:spcBef>
        <a:spcAft>
          <a:spcPts val="1400"/>
        </a:spcAft>
        <a:buClr>
          <a:schemeClr val="tx1"/>
        </a:buClr>
        <a:buChar char="•"/>
        <a:defRPr sz="2100">
          <a:solidFill>
            <a:schemeClr val="tx1"/>
          </a:solidFill>
          <a:latin typeface="+mn-lt"/>
          <a:ea typeface="ＭＳ Ｐゴシック" pitchFamily="34" charset="-128"/>
          <a:cs typeface="ＭＳ Ｐゴシック" pitchFamily="34" charset="-128"/>
        </a:defRPr>
      </a:lvl4pPr>
      <a:lvl5pPr marL="1789113" indent="-355600" algn="l" rtl="0" eaLnBrk="0" fontAlgn="base" hangingPunct="0">
        <a:lnSpc>
          <a:spcPts val="2800"/>
        </a:lnSpc>
        <a:spcBef>
          <a:spcPct val="0"/>
        </a:spcBef>
        <a:spcAft>
          <a:spcPts val="1400"/>
        </a:spcAft>
        <a:buClr>
          <a:schemeClr val="tx1"/>
        </a:buClr>
        <a:buChar char="•"/>
        <a:defRPr sz="2100">
          <a:solidFill>
            <a:schemeClr val="tx1"/>
          </a:solidFill>
          <a:latin typeface="+mn-lt"/>
          <a:ea typeface="ＭＳ Ｐゴシック" pitchFamily="34" charset="-128"/>
          <a:cs typeface="ＭＳ Ｐゴシック" pitchFamily="34" charset="-128"/>
        </a:defRPr>
      </a:lvl5pPr>
      <a:lvl6pPr marL="2246313" indent="-355600" algn="l" rtl="0" fontAlgn="base">
        <a:lnSpc>
          <a:spcPts val="2800"/>
        </a:lnSpc>
        <a:spcBef>
          <a:spcPct val="0"/>
        </a:spcBef>
        <a:spcAft>
          <a:spcPts val="1400"/>
        </a:spcAft>
        <a:buClr>
          <a:schemeClr val="tx1"/>
        </a:buClr>
        <a:buChar char="•"/>
        <a:defRPr sz="2100">
          <a:solidFill>
            <a:schemeClr val="tx1"/>
          </a:solidFill>
          <a:latin typeface="+mn-lt"/>
        </a:defRPr>
      </a:lvl6pPr>
      <a:lvl7pPr marL="2703513" indent="-355600" algn="l" rtl="0" fontAlgn="base">
        <a:lnSpc>
          <a:spcPts val="2800"/>
        </a:lnSpc>
        <a:spcBef>
          <a:spcPct val="0"/>
        </a:spcBef>
        <a:spcAft>
          <a:spcPts val="1400"/>
        </a:spcAft>
        <a:buClr>
          <a:schemeClr val="tx1"/>
        </a:buClr>
        <a:buChar char="•"/>
        <a:defRPr sz="2100">
          <a:solidFill>
            <a:schemeClr val="tx1"/>
          </a:solidFill>
          <a:latin typeface="+mn-lt"/>
        </a:defRPr>
      </a:lvl7pPr>
      <a:lvl8pPr marL="3160713" indent="-355600" algn="l" rtl="0" fontAlgn="base">
        <a:lnSpc>
          <a:spcPts val="2800"/>
        </a:lnSpc>
        <a:spcBef>
          <a:spcPct val="0"/>
        </a:spcBef>
        <a:spcAft>
          <a:spcPts val="1400"/>
        </a:spcAft>
        <a:buClr>
          <a:schemeClr val="tx1"/>
        </a:buClr>
        <a:buChar char="•"/>
        <a:defRPr sz="2100">
          <a:solidFill>
            <a:schemeClr val="tx1"/>
          </a:solidFill>
          <a:latin typeface="+mn-lt"/>
        </a:defRPr>
      </a:lvl8pPr>
      <a:lvl9pPr marL="3617913" indent="-355600" algn="l" rtl="0" fontAlgn="base">
        <a:lnSpc>
          <a:spcPts val="2800"/>
        </a:lnSpc>
        <a:spcBef>
          <a:spcPct val="0"/>
        </a:spcBef>
        <a:spcAft>
          <a:spcPts val="1400"/>
        </a:spcAft>
        <a:buClr>
          <a:schemeClr val="tx1"/>
        </a:buClr>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79388" y="6499225"/>
            <a:ext cx="8774112" cy="360363"/>
          </a:xfrm>
          <a:prstGeom prst="rect">
            <a:avLst/>
          </a:prstGeom>
          <a:solidFill>
            <a:schemeClr val="tx2"/>
          </a:solidFill>
          <a:ln>
            <a:noFill/>
          </a:ln>
          <a:extLst/>
        </p:spPr>
        <p:txBody>
          <a:bodyPr wrap="none" anchor="ctr"/>
          <a:lstStyle>
            <a:lvl1pPr eaLnBrk="0" hangingPunct="0">
              <a:defRPr sz="2100">
                <a:solidFill>
                  <a:schemeClr val="tx1"/>
                </a:solidFill>
                <a:latin typeface="Arial" charset="0"/>
                <a:cs typeface="Arial" charset="0"/>
              </a:defRPr>
            </a:lvl1pPr>
            <a:lvl2pPr marL="742950" indent="-285750" eaLnBrk="0" hangingPunct="0">
              <a:defRPr sz="2100">
                <a:solidFill>
                  <a:schemeClr val="tx1"/>
                </a:solidFill>
                <a:latin typeface="Arial" charset="0"/>
                <a:cs typeface="Arial" charset="0"/>
              </a:defRPr>
            </a:lvl2pPr>
            <a:lvl3pPr marL="1143000" indent="-228600" eaLnBrk="0" hangingPunct="0">
              <a:defRPr sz="2100">
                <a:solidFill>
                  <a:schemeClr val="tx1"/>
                </a:solidFill>
                <a:latin typeface="Arial" charset="0"/>
                <a:cs typeface="Arial" charset="0"/>
              </a:defRPr>
            </a:lvl3pPr>
            <a:lvl4pPr marL="1600200" indent="-228600" eaLnBrk="0" hangingPunct="0">
              <a:defRPr sz="2100">
                <a:solidFill>
                  <a:schemeClr val="tx1"/>
                </a:solidFill>
                <a:latin typeface="Arial" charset="0"/>
                <a:cs typeface="Arial" charset="0"/>
              </a:defRPr>
            </a:lvl4pPr>
            <a:lvl5pPr marL="2057400" indent="-228600" eaLnBrk="0" hangingPunct="0">
              <a:defRPr sz="2100">
                <a:solidFill>
                  <a:schemeClr val="tx1"/>
                </a:solidFill>
                <a:latin typeface="Arial" charset="0"/>
                <a:cs typeface="Arial" charset="0"/>
              </a:defRPr>
            </a:lvl5pPr>
            <a:lvl6pPr marL="2514600" indent="-228600" eaLnBrk="0" fontAlgn="base" hangingPunct="0">
              <a:spcBef>
                <a:spcPct val="0"/>
              </a:spcBef>
              <a:spcAft>
                <a:spcPct val="0"/>
              </a:spcAft>
              <a:defRPr sz="2100">
                <a:solidFill>
                  <a:schemeClr val="tx1"/>
                </a:solidFill>
                <a:latin typeface="Arial" charset="0"/>
                <a:cs typeface="Arial" charset="0"/>
              </a:defRPr>
            </a:lvl6pPr>
            <a:lvl7pPr marL="2971800" indent="-228600" eaLnBrk="0" fontAlgn="base" hangingPunct="0">
              <a:spcBef>
                <a:spcPct val="0"/>
              </a:spcBef>
              <a:spcAft>
                <a:spcPct val="0"/>
              </a:spcAft>
              <a:defRPr sz="2100">
                <a:solidFill>
                  <a:schemeClr val="tx1"/>
                </a:solidFill>
                <a:latin typeface="Arial" charset="0"/>
                <a:cs typeface="Arial" charset="0"/>
              </a:defRPr>
            </a:lvl7pPr>
            <a:lvl8pPr marL="3429000" indent="-228600" eaLnBrk="0" fontAlgn="base" hangingPunct="0">
              <a:spcBef>
                <a:spcPct val="0"/>
              </a:spcBef>
              <a:spcAft>
                <a:spcPct val="0"/>
              </a:spcAft>
              <a:defRPr sz="2100">
                <a:solidFill>
                  <a:schemeClr val="tx1"/>
                </a:solidFill>
                <a:latin typeface="Arial" charset="0"/>
                <a:cs typeface="Arial" charset="0"/>
              </a:defRPr>
            </a:lvl8pPr>
            <a:lvl9pPr marL="3886200" indent="-228600" eaLnBrk="0" fontAlgn="base" hangingPunct="0">
              <a:spcBef>
                <a:spcPct val="0"/>
              </a:spcBef>
              <a:spcAft>
                <a:spcPct val="0"/>
              </a:spcAft>
              <a:defRPr sz="2100">
                <a:solidFill>
                  <a:schemeClr val="tx1"/>
                </a:solidFill>
                <a:latin typeface="Arial" charset="0"/>
                <a:cs typeface="Arial" charset="0"/>
              </a:defRPr>
            </a:lvl9pPr>
          </a:lstStyle>
          <a:p>
            <a:pPr eaLnBrk="1" hangingPunct="1">
              <a:defRPr/>
            </a:pPr>
            <a:endParaRPr lang="en-US" altLang="en-US" smtClean="0">
              <a:ea typeface="+mn-ea"/>
            </a:endParaRPr>
          </a:p>
        </p:txBody>
      </p:sp>
      <p:sp>
        <p:nvSpPr>
          <p:cNvPr id="27651" name="Rectangle 3"/>
          <p:cNvSpPr>
            <a:spLocks noGrp="1" noChangeArrowheads="1"/>
          </p:cNvSpPr>
          <p:nvPr>
            <p:ph type="title"/>
          </p:nvPr>
        </p:nvSpPr>
        <p:spPr bwMode="auto">
          <a:xfrm>
            <a:off x="457200" y="274638"/>
            <a:ext cx="822960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en-GB"/>
              <a:t>Click to edit master title style</a:t>
            </a:r>
          </a:p>
        </p:txBody>
      </p:sp>
      <p:sp>
        <p:nvSpPr>
          <p:cNvPr id="594948" name="Rectangle 4"/>
          <p:cNvSpPr>
            <a:spLocks noGrp="1" noChangeArrowheads="1"/>
          </p:cNvSpPr>
          <p:nvPr>
            <p:ph type="dt" sz="half" idx="2"/>
          </p:nvPr>
        </p:nvSpPr>
        <p:spPr bwMode="auto">
          <a:xfrm>
            <a:off x="6659563" y="6538913"/>
            <a:ext cx="1485900"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809B5D15-15C5-9646-829E-CD7C3AA2F738}" type="datetime1">
              <a:rPr lang="en-GB"/>
              <a:pPr>
                <a:defRPr/>
              </a:pPr>
              <a:t>24/03/2015</a:t>
            </a:fld>
            <a:endParaRPr lang="en-GB"/>
          </a:p>
        </p:txBody>
      </p:sp>
      <p:sp>
        <p:nvSpPr>
          <p:cNvPr id="594949" name="Rectangle 5"/>
          <p:cNvSpPr>
            <a:spLocks noGrp="1" noChangeArrowheads="1"/>
          </p:cNvSpPr>
          <p:nvPr>
            <p:ph type="ftr" sz="quarter" idx="3"/>
          </p:nvPr>
        </p:nvSpPr>
        <p:spPr bwMode="auto">
          <a:xfrm>
            <a:off x="468313" y="6538913"/>
            <a:ext cx="597376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defRPr sz="1200">
                <a:solidFill>
                  <a:schemeClr val="bg1"/>
                </a:solidFill>
                <a:latin typeface="Arial" charset="0"/>
                <a:ea typeface="+mn-ea"/>
                <a:cs typeface="+mn-cs"/>
              </a:defRPr>
            </a:lvl1pPr>
          </a:lstStyle>
          <a:p>
            <a:pPr>
              <a:defRPr/>
            </a:pPr>
            <a:r>
              <a:rPr lang="en-GB"/>
              <a:t>www.britishcouncil.org</a:t>
            </a:r>
          </a:p>
        </p:txBody>
      </p:sp>
      <p:sp>
        <p:nvSpPr>
          <p:cNvPr id="594950" name="Rectangle 6"/>
          <p:cNvSpPr>
            <a:spLocks noGrp="1" noChangeArrowheads="1"/>
          </p:cNvSpPr>
          <p:nvPr>
            <p:ph type="sldNum" sz="quarter" idx="4"/>
          </p:nvPr>
        </p:nvSpPr>
        <p:spPr bwMode="auto">
          <a:xfrm>
            <a:off x="8243888" y="6538913"/>
            <a:ext cx="44291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20461058-EBC5-B942-BB11-3D1CC5381283}" type="slidenum">
              <a:rPr lang="en-GB"/>
              <a:pPr>
                <a:defRPr/>
              </a:pPr>
              <a:t>‹#›</a:t>
            </a:fld>
            <a:endParaRPr lang="en-GB"/>
          </a:p>
        </p:txBody>
      </p:sp>
      <p:sp>
        <p:nvSpPr>
          <p:cNvPr id="27655" name="Rectangle 7"/>
          <p:cNvSpPr>
            <a:spLocks noGrp="1" noChangeArrowheads="1"/>
          </p:cNvSpPr>
          <p:nvPr>
            <p:ph type="body" idx="1"/>
          </p:nvPr>
        </p:nvSpPr>
        <p:spPr bwMode="auto">
          <a:xfrm>
            <a:off x="457200" y="858838"/>
            <a:ext cx="8229600" cy="526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cSld>
  <p:clrMap bg1="lt1" tx1="dk1" bg2="lt2" tx2="dk2" accent1="accent1" accent2="accent2" accent3="accent3" accent4="accent4" accent5="accent5" accent6="accent6" hlink="hlink" folHlink="folHlink"/>
  <p:sldLayoutIdLst>
    <p:sldLayoutId id="2147486864" r:id="rId1"/>
    <p:sldLayoutId id="2147486851" r:id="rId2"/>
    <p:sldLayoutId id="2147486852" r:id="rId3"/>
    <p:sldLayoutId id="2147486853" r:id="rId4"/>
    <p:sldLayoutId id="2147486854" r:id="rId5"/>
    <p:sldLayoutId id="2147486855" r:id="rId6"/>
    <p:sldLayoutId id="2147486856" r:id="rId7"/>
    <p:sldLayoutId id="2147486857" r:id="rId8"/>
    <p:sldLayoutId id="2147486858" r:id="rId9"/>
    <p:sldLayoutId id="2147486859" r:id="rId10"/>
    <p:sldLayoutId id="2147486860" r:id="rId11"/>
  </p:sldLayoutIdLst>
  <p:hf hdr="0" dt="0"/>
  <p:txStyles>
    <p:titleStyle>
      <a:lvl1pPr algn="l" rtl="0" eaLnBrk="0" fontAlgn="base" hangingPunct="0">
        <a:lnSpc>
          <a:spcPts val="5000"/>
        </a:lnSpc>
        <a:spcBef>
          <a:spcPct val="0"/>
        </a:spcBef>
        <a:spcAft>
          <a:spcPct val="0"/>
        </a:spcAft>
        <a:defRPr sz="2800" b="1">
          <a:solidFill>
            <a:schemeClr val="tx2"/>
          </a:solidFill>
          <a:latin typeface="+mj-lt"/>
          <a:ea typeface="ＭＳ Ｐゴシック" charset="-128"/>
          <a:cs typeface="ＭＳ Ｐゴシック" charset="-128"/>
        </a:defRPr>
      </a:lvl1pPr>
      <a:lvl2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2pPr>
      <a:lvl3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3pPr>
      <a:lvl4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4pPr>
      <a:lvl5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5pPr>
      <a:lvl6pPr marL="457200" algn="l" rtl="0" fontAlgn="base">
        <a:lnSpc>
          <a:spcPts val="5000"/>
        </a:lnSpc>
        <a:spcBef>
          <a:spcPct val="0"/>
        </a:spcBef>
        <a:spcAft>
          <a:spcPct val="0"/>
        </a:spcAft>
        <a:defRPr sz="2800" b="1">
          <a:solidFill>
            <a:schemeClr val="tx2"/>
          </a:solidFill>
          <a:latin typeface="Arial" charset="0"/>
        </a:defRPr>
      </a:lvl6pPr>
      <a:lvl7pPr marL="914400" algn="l" rtl="0" fontAlgn="base">
        <a:lnSpc>
          <a:spcPts val="5000"/>
        </a:lnSpc>
        <a:spcBef>
          <a:spcPct val="0"/>
        </a:spcBef>
        <a:spcAft>
          <a:spcPct val="0"/>
        </a:spcAft>
        <a:defRPr sz="2800" b="1">
          <a:solidFill>
            <a:schemeClr val="tx2"/>
          </a:solidFill>
          <a:latin typeface="Arial" charset="0"/>
        </a:defRPr>
      </a:lvl7pPr>
      <a:lvl8pPr marL="1371600" algn="l" rtl="0" fontAlgn="base">
        <a:lnSpc>
          <a:spcPts val="5000"/>
        </a:lnSpc>
        <a:spcBef>
          <a:spcPct val="0"/>
        </a:spcBef>
        <a:spcAft>
          <a:spcPct val="0"/>
        </a:spcAft>
        <a:defRPr sz="2800" b="1">
          <a:solidFill>
            <a:schemeClr val="tx2"/>
          </a:solidFill>
          <a:latin typeface="Arial" charset="0"/>
        </a:defRPr>
      </a:lvl8pPr>
      <a:lvl9pPr marL="1828800" algn="l" rtl="0" fontAlgn="base">
        <a:lnSpc>
          <a:spcPts val="5000"/>
        </a:lnSpc>
        <a:spcBef>
          <a:spcPct val="0"/>
        </a:spcBef>
        <a:spcAft>
          <a:spcPct val="0"/>
        </a:spcAft>
        <a:defRPr sz="2800" b="1">
          <a:solidFill>
            <a:schemeClr val="tx2"/>
          </a:solidFill>
          <a:latin typeface="Arial" charset="0"/>
        </a:defRPr>
      </a:lvl9pPr>
    </p:titleStyle>
    <p:bodyStyle>
      <a:lvl1pPr marL="349250" indent="-349250" algn="l" rtl="0" eaLnBrk="0" fontAlgn="base" hangingPunct="0">
        <a:lnSpc>
          <a:spcPts val="2800"/>
        </a:lnSpc>
        <a:spcBef>
          <a:spcPct val="0"/>
        </a:spcBef>
        <a:spcAft>
          <a:spcPts val="1400"/>
        </a:spcAft>
        <a:buClr>
          <a:schemeClr val="tx1"/>
        </a:buClr>
        <a:buFont typeface="Arial Unicode MS" charset="0"/>
        <a:buAutoNum type="arabicPeriod"/>
        <a:defRPr sz="2100">
          <a:solidFill>
            <a:schemeClr val="tx1"/>
          </a:solidFill>
          <a:latin typeface="+mn-lt"/>
          <a:ea typeface="ＭＳ Ｐゴシック" charset="-128"/>
          <a:cs typeface="ＭＳ Ｐゴシック" charset="-128"/>
        </a:defRPr>
      </a:lvl1pPr>
      <a:lvl2pPr marL="712788" indent="-361950" algn="l" rtl="0" eaLnBrk="0" fontAlgn="base" hangingPunct="0">
        <a:lnSpc>
          <a:spcPts val="2800"/>
        </a:lnSpc>
        <a:spcBef>
          <a:spcPct val="0"/>
        </a:spcBef>
        <a:spcAft>
          <a:spcPts val="1400"/>
        </a:spcAft>
        <a:buClr>
          <a:schemeClr val="tx1"/>
        </a:buClr>
        <a:buFont typeface="Arial Unicode MS" charset="0"/>
        <a:buAutoNum type="arabicPeriod"/>
        <a:defRPr sz="2100">
          <a:solidFill>
            <a:schemeClr val="tx1"/>
          </a:solidFill>
          <a:latin typeface="+mn-lt"/>
          <a:ea typeface="ＭＳ Ｐゴシック" charset="0"/>
          <a:cs typeface="MS PGothic" charset="0"/>
        </a:defRPr>
      </a:lvl2pPr>
      <a:lvl3pPr marL="1062038" indent="-347663" algn="l" rtl="0" eaLnBrk="0" fontAlgn="base" hangingPunct="0">
        <a:lnSpc>
          <a:spcPts val="2800"/>
        </a:lnSpc>
        <a:spcBef>
          <a:spcPct val="0"/>
        </a:spcBef>
        <a:spcAft>
          <a:spcPts val="1400"/>
        </a:spcAft>
        <a:buClr>
          <a:schemeClr val="tx1"/>
        </a:buClr>
        <a:buFont typeface="Arial Unicode MS" charset="0"/>
        <a:buAutoNum type="arabicPeriod"/>
        <a:defRPr sz="2100">
          <a:solidFill>
            <a:schemeClr val="tx1"/>
          </a:solidFill>
          <a:latin typeface="+mn-lt"/>
          <a:ea typeface="ＭＳ Ｐゴシック" pitchFamily="34" charset="-128"/>
          <a:cs typeface="ＭＳ Ｐゴシック" pitchFamily="34" charset="-128"/>
        </a:defRPr>
      </a:lvl3pPr>
      <a:lvl4pPr marL="1425575" indent="-361950" algn="l" rtl="0" eaLnBrk="0" fontAlgn="base" hangingPunct="0">
        <a:lnSpc>
          <a:spcPts val="2800"/>
        </a:lnSpc>
        <a:spcBef>
          <a:spcPct val="0"/>
        </a:spcBef>
        <a:spcAft>
          <a:spcPts val="1400"/>
        </a:spcAft>
        <a:buClr>
          <a:schemeClr val="tx1"/>
        </a:buClr>
        <a:buFont typeface="Arial Unicode MS" charset="0"/>
        <a:buAutoNum type="arabicPeriod"/>
        <a:defRPr sz="2100">
          <a:solidFill>
            <a:schemeClr val="tx1"/>
          </a:solidFill>
          <a:latin typeface="+mn-lt"/>
          <a:ea typeface="ＭＳ Ｐゴシック" pitchFamily="34" charset="-128"/>
          <a:cs typeface="ＭＳ Ｐゴシック" pitchFamily="34" charset="-128"/>
        </a:defRPr>
      </a:lvl4pPr>
      <a:lvl5pPr marL="1789113" indent="-361950" algn="l" rtl="0" eaLnBrk="0" fontAlgn="base" hangingPunct="0">
        <a:lnSpc>
          <a:spcPts val="2800"/>
        </a:lnSpc>
        <a:spcBef>
          <a:spcPct val="0"/>
        </a:spcBef>
        <a:spcAft>
          <a:spcPts val="1400"/>
        </a:spcAft>
        <a:buClr>
          <a:schemeClr val="tx1"/>
        </a:buClr>
        <a:buFont typeface="Arial Unicode MS" charset="0"/>
        <a:buAutoNum type="arabicPeriod"/>
        <a:defRPr sz="2100">
          <a:solidFill>
            <a:schemeClr val="tx1"/>
          </a:solidFill>
          <a:latin typeface="+mn-lt"/>
          <a:ea typeface="ＭＳ Ｐゴシック" pitchFamily="34" charset="-128"/>
          <a:cs typeface="ＭＳ Ｐゴシック" pitchFamily="34" charset="-128"/>
        </a:defRPr>
      </a:lvl5pPr>
      <a:lvl6pPr marL="22463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6pPr>
      <a:lvl7pPr marL="27035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7pPr>
      <a:lvl8pPr marL="31607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8pPr>
      <a:lvl9pPr marL="36179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p:nvSpPr>
        <p:spPr bwMode="auto">
          <a:xfrm>
            <a:off x="179388" y="6499225"/>
            <a:ext cx="8774112" cy="360363"/>
          </a:xfrm>
          <a:prstGeom prst="rect">
            <a:avLst/>
          </a:prstGeom>
          <a:solidFill>
            <a:schemeClr val="tx2"/>
          </a:solidFill>
          <a:ln>
            <a:noFill/>
          </a:ln>
          <a:extLst/>
        </p:spPr>
        <p:txBody>
          <a:bodyPr wrap="none" anchor="ctr"/>
          <a:lstStyle>
            <a:lvl1pPr eaLnBrk="0" hangingPunct="0">
              <a:defRPr sz="2100">
                <a:solidFill>
                  <a:schemeClr val="tx1"/>
                </a:solidFill>
                <a:latin typeface="Arial" charset="0"/>
                <a:cs typeface="Arial" charset="0"/>
              </a:defRPr>
            </a:lvl1pPr>
            <a:lvl2pPr marL="742950" indent="-285750" eaLnBrk="0" hangingPunct="0">
              <a:defRPr sz="2100">
                <a:solidFill>
                  <a:schemeClr val="tx1"/>
                </a:solidFill>
                <a:latin typeface="Arial" charset="0"/>
                <a:cs typeface="Arial" charset="0"/>
              </a:defRPr>
            </a:lvl2pPr>
            <a:lvl3pPr marL="1143000" indent="-228600" eaLnBrk="0" hangingPunct="0">
              <a:defRPr sz="2100">
                <a:solidFill>
                  <a:schemeClr val="tx1"/>
                </a:solidFill>
                <a:latin typeface="Arial" charset="0"/>
                <a:cs typeface="Arial" charset="0"/>
              </a:defRPr>
            </a:lvl3pPr>
            <a:lvl4pPr marL="1600200" indent="-228600" eaLnBrk="0" hangingPunct="0">
              <a:defRPr sz="2100">
                <a:solidFill>
                  <a:schemeClr val="tx1"/>
                </a:solidFill>
                <a:latin typeface="Arial" charset="0"/>
                <a:cs typeface="Arial" charset="0"/>
              </a:defRPr>
            </a:lvl4pPr>
            <a:lvl5pPr marL="2057400" indent="-228600" eaLnBrk="0" hangingPunct="0">
              <a:defRPr sz="2100">
                <a:solidFill>
                  <a:schemeClr val="tx1"/>
                </a:solidFill>
                <a:latin typeface="Arial" charset="0"/>
                <a:cs typeface="Arial" charset="0"/>
              </a:defRPr>
            </a:lvl5pPr>
            <a:lvl6pPr marL="2514600" indent="-228600" eaLnBrk="0" fontAlgn="base" hangingPunct="0">
              <a:spcBef>
                <a:spcPct val="0"/>
              </a:spcBef>
              <a:spcAft>
                <a:spcPct val="0"/>
              </a:spcAft>
              <a:defRPr sz="2100">
                <a:solidFill>
                  <a:schemeClr val="tx1"/>
                </a:solidFill>
                <a:latin typeface="Arial" charset="0"/>
                <a:cs typeface="Arial" charset="0"/>
              </a:defRPr>
            </a:lvl6pPr>
            <a:lvl7pPr marL="2971800" indent="-228600" eaLnBrk="0" fontAlgn="base" hangingPunct="0">
              <a:spcBef>
                <a:spcPct val="0"/>
              </a:spcBef>
              <a:spcAft>
                <a:spcPct val="0"/>
              </a:spcAft>
              <a:defRPr sz="2100">
                <a:solidFill>
                  <a:schemeClr val="tx1"/>
                </a:solidFill>
                <a:latin typeface="Arial" charset="0"/>
                <a:cs typeface="Arial" charset="0"/>
              </a:defRPr>
            </a:lvl7pPr>
            <a:lvl8pPr marL="3429000" indent="-228600" eaLnBrk="0" fontAlgn="base" hangingPunct="0">
              <a:spcBef>
                <a:spcPct val="0"/>
              </a:spcBef>
              <a:spcAft>
                <a:spcPct val="0"/>
              </a:spcAft>
              <a:defRPr sz="2100">
                <a:solidFill>
                  <a:schemeClr val="tx1"/>
                </a:solidFill>
                <a:latin typeface="Arial" charset="0"/>
                <a:cs typeface="Arial" charset="0"/>
              </a:defRPr>
            </a:lvl8pPr>
            <a:lvl9pPr marL="3886200" indent="-228600" eaLnBrk="0" fontAlgn="base" hangingPunct="0">
              <a:spcBef>
                <a:spcPct val="0"/>
              </a:spcBef>
              <a:spcAft>
                <a:spcPct val="0"/>
              </a:spcAft>
              <a:defRPr sz="2100">
                <a:solidFill>
                  <a:schemeClr val="tx1"/>
                </a:solidFill>
                <a:latin typeface="Arial" charset="0"/>
                <a:cs typeface="Arial" charset="0"/>
              </a:defRPr>
            </a:lvl9pPr>
          </a:lstStyle>
          <a:p>
            <a:pPr eaLnBrk="1" hangingPunct="1">
              <a:defRPr/>
            </a:pPr>
            <a:endParaRPr lang="en-US" altLang="en-US" smtClean="0">
              <a:solidFill>
                <a:prstClr val="black"/>
              </a:solidFill>
            </a:endParaRPr>
          </a:p>
        </p:txBody>
      </p:sp>
      <p:sp>
        <p:nvSpPr>
          <p:cNvPr id="1027" name="Rectangle 2"/>
          <p:cNvSpPr>
            <a:spLocks noGrp="1" noChangeArrowheads="1"/>
          </p:cNvSpPr>
          <p:nvPr>
            <p:ph type="title"/>
          </p:nvPr>
        </p:nvSpPr>
        <p:spPr bwMode="auto">
          <a:xfrm>
            <a:off x="457200" y="274638"/>
            <a:ext cx="822960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p>
            <a:pPr lvl="0"/>
            <a:r>
              <a:rPr lang="en-US"/>
              <a:t>Click to edit Master title style</a:t>
            </a:r>
            <a:endParaRPr lang="en-GB"/>
          </a:p>
        </p:txBody>
      </p:sp>
      <p:sp>
        <p:nvSpPr>
          <p:cNvPr id="1028" name="Rectangle 3"/>
          <p:cNvSpPr>
            <a:spLocks noGrp="1" noChangeArrowheads="1"/>
          </p:cNvSpPr>
          <p:nvPr>
            <p:ph type="body" idx="1"/>
          </p:nvPr>
        </p:nvSpPr>
        <p:spPr bwMode="auto">
          <a:xfrm>
            <a:off x="457200" y="858838"/>
            <a:ext cx="8229600"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2" name="Rectangle 4"/>
          <p:cNvSpPr>
            <a:spLocks noGrp="1" noChangeArrowheads="1"/>
          </p:cNvSpPr>
          <p:nvPr>
            <p:ph type="dt" sz="half" idx="2"/>
          </p:nvPr>
        </p:nvSpPr>
        <p:spPr bwMode="auto">
          <a:xfrm>
            <a:off x="6659563" y="6538913"/>
            <a:ext cx="1485900"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B0A57759-07EC-2A4C-8442-9B06BC380880}" type="datetime1">
              <a:rPr lang="en-GB">
                <a:solidFill>
                  <a:prstClr val="white"/>
                </a:solidFill>
              </a:rPr>
              <a:pPr>
                <a:defRPr/>
              </a:pPr>
              <a:t>24/03/2015</a:t>
            </a:fld>
            <a:endParaRPr lang="en-GB">
              <a:solidFill>
                <a:prstClr val="white"/>
              </a:solidFill>
            </a:endParaRPr>
          </a:p>
        </p:txBody>
      </p:sp>
      <p:sp>
        <p:nvSpPr>
          <p:cNvPr id="1029" name="Rectangle 5"/>
          <p:cNvSpPr>
            <a:spLocks noGrp="1" noChangeArrowheads="1"/>
          </p:cNvSpPr>
          <p:nvPr>
            <p:ph type="ftr" sz="quarter" idx="3"/>
          </p:nvPr>
        </p:nvSpPr>
        <p:spPr bwMode="auto">
          <a:xfrm>
            <a:off x="468313" y="6538913"/>
            <a:ext cx="597376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defRPr sz="1200">
                <a:solidFill>
                  <a:schemeClr val="bg1"/>
                </a:solidFill>
                <a:latin typeface="Arial" charset="0"/>
                <a:ea typeface="+mn-ea"/>
                <a:cs typeface="+mn-cs"/>
              </a:defRPr>
            </a:lvl1pPr>
          </a:lstStyle>
          <a:p>
            <a:pPr>
              <a:defRPr/>
            </a:pPr>
            <a:r>
              <a:rPr lang="en-GB">
                <a:solidFill>
                  <a:prstClr val="white"/>
                </a:solidFill>
              </a:rPr>
              <a:t>www.britishcouncil.org</a:t>
            </a:r>
          </a:p>
        </p:txBody>
      </p:sp>
      <p:sp>
        <p:nvSpPr>
          <p:cNvPr id="1030" name="Rectangle 6"/>
          <p:cNvSpPr>
            <a:spLocks noGrp="1" noChangeArrowheads="1"/>
          </p:cNvSpPr>
          <p:nvPr>
            <p:ph type="sldNum" sz="quarter" idx="4"/>
          </p:nvPr>
        </p:nvSpPr>
        <p:spPr bwMode="auto">
          <a:xfrm>
            <a:off x="8243888" y="6538913"/>
            <a:ext cx="442912" cy="252412"/>
          </a:xfrm>
          <a:prstGeom prst="rect">
            <a:avLst/>
          </a:prstGeom>
          <a:noFill/>
          <a:ln>
            <a:noFill/>
          </a:ln>
          <a:effectLst/>
          <a:extLst/>
        </p:spPr>
        <p:txBody>
          <a:bodyPr vert="horz" wrap="square" lIns="0" tIns="45720" rIns="0" bIns="45720" numCol="1" anchor="ctr" anchorCtr="0" compatLnSpc="1">
            <a:prstTxWarp prst="textNoShape">
              <a:avLst/>
            </a:prstTxWarp>
          </a:bodyPr>
          <a:lstStyle>
            <a:lvl1pPr algn="r">
              <a:defRPr sz="1200">
                <a:solidFill>
                  <a:schemeClr val="bg1"/>
                </a:solidFill>
              </a:defRPr>
            </a:lvl1pPr>
          </a:lstStyle>
          <a:p>
            <a:pPr>
              <a:defRPr/>
            </a:pPr>
            <a:fld id="{8DF9D9A8-83F3-044A-AA8A-09345730C124}" type="slidenum">
              <a:rPr lang="en-GB">
                <a:solidFill>
                  <a:prstClr val="white"/>
                </a:solidFill>
              </a:rPr>
              <a:pPr>
                <a:defRPr/>
              </a:pPr>
              <a:t>‹#›</a:t>
            </a:fld>
            <a:endParaRPr lang="en-GB">
              <a:solidFill>
                <a:prstClr val="white"/>
              </a:solidFill>
            </a:endParaRPr>
          </a:p>
        </p:txBody>
      </p:sp>
    </p:spTree>
    <p:extLst>
      <p:ext uri="{BB962C8B-B14F-4D97-AF65-F5344CB8AC3E}">
        <p14:creationId xmlns:p14="http://schemas.microsoft.com/office/powerpoint/2010/main" val="591104033"/>
      </p:ext>
    </p:extLst>
  </p:cSld>
  <p:clrMap bg1="lt1" tx1="dk1" bg2="lt2" tx2="dk2" accent1="accent1" accent2="accent2" accent3="accent3" accent4="accent4" accent5="accent5" accent6="accent6" hlink="hlink" folHlink="folHlink"/>
  <p:sldLayoutIdLst>
    <p:sldLayoutId id="2147486866" r:id="rId1"/>
    <p:sldLayoutId id="2147486867" r:id="rId2"/>
    <p:sldLayoutId id="2147486868" r:id="rId3"/>
    <p:sldLayoutId id="2147486869" r:id="rId4"/>
    <p:sldLayoutId id="2147486870" r:id="rId5"/>
    <p:sldLayoutId id="2147486871" r:id="rId6"/>
    <p:sldLayoutId id="2147486872" r:id="rId7"/>
    <p:sldLayoutId id="2147486873" r:id="rId8"/>
    <p:sldLayoutId id="2147486874" r:id="rId9"/>
    <p:sldLayoutId id="2147486875" r:id="rId10"/>
    <p:sldLayoutId id="2147486876" r:id="rId11"/>
  </p:sldLayoutIdLst>
  <p:hf hdr="0" dt="0"/>
  <p:txStyles>
    <p:titleStyle>
      <a:lvl1pPr algn="l" rtl="0" eaLnBrk="0" fontAlgn="base" hangingPunct="0">
        <a:lnSpc>
          <a:spcPts val="5000"/>
        </a:lnSpc>
        <a:spcBef>
          <a:spcPct val="0"/>
        </a:spcBef>
        <a:spcAft>
          <a:spcPct val="0"/>
        </a:spcAft>
        <a:defRPr sz="2800" b="1">
          <a:solidFill>
            <a:schemeClr val="tx2"/>
          </a:solidFill>
          <a:latin typeface="+mj-lt"/>
          <a:ea typeface="ＭＳ Ｐゴシック" charset="-128"/>
          <a:cs typeface="ＭＳ Ｐゴシック" charset="-128"/>
        </a:defRPr>
      </a:lvl1pPr>
      <a:lvl2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2pPr>
      <a:lvl3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3pPr>
      <a:lvl4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4pPr>
      <a:lvl5pPr algn="l" rtl="0" eaLnBrk="0" fontAlgn="base" hangingPunct="0">
        <a:lnSpc>
          <a:spcPts val="5000"/>
        </a:lnSpc>
        <a:spcBef>
          <a:spcPct val="0"/>
        </a:spcBef>
        <a:spcAft>
          <a:spcPct val="0"/>
        </a:spcAft>
        <a:defRPr sz="2800" b="1">
          <a:solidFill>
            <a:schemeClr val="tx2"/>
          </a:solidFill>
          <a:latin typeface="Arial" charset="0"/>
          <a:ea typeface="ＭＳ Ｐゴシック" charset="-128"/>
          <a:cs typeface="ＭＳ Ｐゴシック" charset="-128"/>
        </a:defRPr>
      </a:lvl5pPr>
      <a:lvl6pPr marL="457200" algn="l" rtl="0" eaLnBrk="1" fontAlgn="base" hangingPunct="1">
        <a:lnSpc>
          <a:spcPts val="5000"/>
        </a:lnSpc>
        <a:spcBef>
          <a:spcPct val="0"/>
        </a:spcBef>
        <a:spcAft>
          <a:spcPct val="0"/>
        </a:spcAft>
        <a:defRPr sz="2800" b="1">
          <a:solidFill>
            <a:schemeClr val="tx2"/>
          </a:solidFill>
          <a:latin typeface="Arial" charset="0"/>
        </a:defRPr>
      </a:lvl6pPr>
      <a:lvl7pPr marL="914400" algn="l" rtl="0" eaLnBrk="1" fontAlgn="base" hangingPunct="1">
        <a:lnSpc>
          <a:spcPts val="5000"/>
        </a:lnSpc>
        <a:spcBef>
          <a:spcPct val="0"/>
        </a:spcBef>
        <a:spcAft>
          <a:spcPct val="0"/>
        </a:spcAft>
        <a:defRPr sz="2800" b="1">
          <a:solidFill>
            <a:schemeClr val="tx2"/>
          </a:solidFill>
          <a:latin typeface="Arial" charset="0"/>
        </a:defRPr>
      </a:lvl7pPr>
      <a:lvl8pPr marL="1371600" algn="l" rtl="0" eaLnBrk="1" fontAlgn="base" hangingPunct="1">
        <a:lnSpc>
          <a:spcPts val="5000"/>
        </a:lnSpc>
        <a:spcBef>
          <a:spcPct val="0"/>
        </a:spcBef>
        <a:spcAft>
          <a:spcPct val="0"/>
        </a:spcAft>
        <a:defRPr sz="2800" b="1">
          <a:solidFill>
            <a:schemeClr val="tx2"/>
          </a:solidFill>
          <a:latin typeface="Arial" charset="0"/>
        </a:defRPr>
      </a:lvl8pPr>
      <a:lvl9pPr marL="1828800" algn="l" rtl="0" eaLnBrk="1" fontAlgn="base" hangingPunct="1">
        <a:lnSpc>
          <a:spcPts val="5000"/>
        </a:lnSpc>
        <a:spcBef>
          <a:spcPct val="0"/>
        </a:spcBef>
        <a:spcAft>
          <a:spcPct val="0"/>
        </a:spcAft>
        <a:defRPr sz="2800" b="1">
          <a:solidFill>
            <a:schemeClr val="tx2"/>
          </a:solidFill>
          <a:latin typeface="Arial" charset="0"/>
        </a:defRPr>
      </a:lvl9pPr>
    </p:titleStyle>
    <p:bodyStyle>
      <a:lvl1pPr marL="342900" indent="-342900" algn="l" rtl="0" eaLnBrk="0" fontAlgn="base" hangingPunct="0">
        <a:lnSpc>
          <a:spcPts val="2800"/>
        </a:lnSpc>
        <a:spcBef>
          <a:spcPct val="0"/>
        </a:spcBef>
        <a:spcAft>
          <a:spcPts val="1400"/>
        </a:spcAft>
        <a:defRPr sz="2100">
          <a:solidFill>
            <a:schemeClr val="tx1"/>
          </a:solidFill>
          <a:latin typeface="+mn-lt"/>
          <a:ea typeface="ＭＳ Ｐゴシック" charset="-128"/>
          <a:cs typeface="ＭＳ Ｐゴシック" charset="-128"/>
        </a:defRPr>
      </a:lvl1pPr>
      <a:lvl2pPr marL="803275" indent="4763" algn="l" rtl="0" eaLnBrk="0" fontAlgn="base" hangingPunct="0">
        <a:lnSpc>
          <a:spcPts val="2800"/>
        </a:lnSpc>
        <a:spcBef>
          <a:spcPct val="0"/>
        </a:spcBef>
        <a:spcAft>
          <a:spcPct val="0"/>
        </a:spcAft>
        <a:defRPr sz="2100">
          <a:solidFill>
            <a:schemeClr val="tx1"/>
          </a:solidFill>
          <a:latin typeface="+mn-lt"/>
          <a:ea typeface="ＭＳ Ｐゴシック" charset="0"/>
          <a:cs typeface="MS PGothic" charset="0"/>
        </a:defRPr>
      </a:lvl2pPr>
      <a:lvl3pPr marL="1697038" indent="-358775"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3pPr>
      <a:lvl4pPr marL="2225675" indent="-349250"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4pPr>
      <a:lvl5pPr marL="2770188" indent="-365125" algn="l" rtl="0" eaLnBrk="0" fontAlgn="base" hangingPunct="0">
        <a:lnSpc>
          <a:spcPts val="2800"/>
        </a:lnSpc>
        <a:spcBef>
          <a:spcPct val="0"/>
        </a:spcBef>
        <a:spcAft>
          <a:spcPct val="0"/>
        </a:spcAft>
        <a:defRPr sz="2100">
          <a:solidFill>
            <a:schemeClr val="tx1"/>
          </a:solidFill>
          <a:latin typeface="+mn-lt"/>
          <a:ea typeface="ＭＳ Ｐゴシック" pitchFamily="34" charset="-128"/>
          <a:cs typeface="ＭＳ Ｐゴシック" pitchFamily="34" charset="-128"/>
        </a:defRPr>
      </a:lvl5pPr>
      <a:lvl6pPr marL="3227388" indent="-365125" algn="l" rtl="0" eaLnBrk="1" fontAlgn="base" hangingPunct="1">
        <a:lnSpc>
          <a:spcPts val="2800"/>
        </a:lnSpc>
        <a:spcBef>
          <a:spcPct val="0"/>
        </a:spcBef>
        <a:spcAft>
          <a:spcPct val="0"/>
        </a:spcAft>
        <a:defRPr sz="2100">
          <a:solidFill>
            <a:schemeClr val="tx1"/>
          </a:solidFill>
          <a:latin typeface="+mn-lt"/>
        </a:defRPr>
      </a:lvl6pPr>
      <a:lvl7pPr marL="3684588" indent="-365125" algn="l" rtl="0" eaLnBrk="1" fontAlgn="base" hangingPunct="1">
        <a:lnSpc>
          <a:spcPts val="2800"/>
        </a:lnSpc>
        <a:spcBef>
          <a:spcPct val="0"/>
        </a:spcBef>
        <a:spcAft>
          <a:spcPct val="0"/>
        </a:spcAft>
        <a:defRPr sz="2100">
          <a:solidFill>
            <a:schemeClr val="tx1"/>
          </a:solidFill>
          <a:latin typeface="+mn-lt"/>
        </a:defRPr>
      </a:lvl7pPr>
      <a:lvl8pPr marL="4141788" indent="-365125" algn="l" rtl="0" eaLnBrk="1" fontAlgn="base" hangingPunct="1">
        <a:lnSpc>
          <a:spcPts val="2800"/>
        </a:lnSpc>
        <a:spcBef>
          <a:spcPct val="0"/>
        </a:spcBef>
        <a:spcAft>
          <a:spcPct val="0"/>
        </a:spcAft>
        <a:defRPr sz="2100">
          <a:solidFill>
            <a:schemeClr val="tx1"/>
          </a:solidFill>
          <a:latin typeface="+mn-lt"/>
        </a:defRPr>
      </a:lvl8pPr>
      <a:lvl9pPr marL="4598988" indent="-365125" algn="l" rtl="0" eaLnBrk="1" fontAlgn="base" hangingPunct="1">
        <a:lnSpc>
          <a:spcPts val="2800"/>
        </a:lnSpc>
        <a:spcBef>
          <a:spcPct val="0"/>
        </a:spcBef>
        <a:spcAft>
          <a:spcPct val="0"/>
        </a:spcAft>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slideLayout" Target="../slideLayouts/slideLayout46.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46.xml"/><Relationship Id="rId1"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3"/>
          <p:cNvSpPr>
            <a:spLocks noGrp="1" noChangeArrowheads="1"/>
          </p:cNvSpPr>
          <p:nvPr>
            <p:ph type="ftr" sz="quarter" idx="11"/>
          </p:nvPr>
        </p:nvSpPr>
        <p:spPr/>
        <p:txBody>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pPr eaLnBrk="1" hangingPunct="1">
              <a:defRPr/>
            </a:pPr>
            <a:r>
              <a:rPr lang="en-GB" sz="1200" smtClean="0">
                <a:solidFill>
                  <a:prstClr val="white"/>
                </a:solidFill>
              </a:rPr>
              <a:t>www.britishcouncil.org</a:t>
            </a:r>
          </a:p>
        </p:txBody>
      </p:sp>
      <p:sp>
        <p:nvSpPr>
          <p:cNvPr id="41986" name="Rectangle 14"/>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100">
                <a:solidFill>
                  <a:schemeClr val="tx1"/>
                </a:solidFill>
                <a:latin typeface="Arial" charset="0"/>
                <a:ea typeface="ＭＳ Ｐゴシック" charset="0"/>
                <a:cs typeface="ＭＳ Ｐゴシック" charset="0"/>
              </a:defRPr>
            </a:lvl1pPr>
            <a:lvl2pPr marL="742950" indent="-285750" eaLnBrk="0" hangingPunct="0">
              <a:defRPr sz="2100">
                <a:solidFill>
                  <a:schemeClr val="tx1"/>
                </a:solidFill>
                <a:latin typeface="Arial" charset="0"/>
                <a:ea typeface="ＭＳ Ｐゴシック" charset="0"/>
              </a:defRPr>
            </a:lvl2pPr>
            <a:lvl3pPr marL="1143000" indent="-228600" eaLnBrk="0" hangingPunct="0">
              <a:defRPr sz="2100">
                <a:solidFill>
                  <a:schemeClr val="tx1"/>
                </a:solidFill>
                <a:latin typeface="Arial" charset="0"/>
                <a:ea typeface="ＭＳ Ｐゴシック" charset="0"/>
              </a:defRPr>
            </a:lvl3pPr>
            <a:lvl4pPr marL="1600200" indent="-228600" eaLnBrk="0" hangingPunct="0">
              <a:defRPr sz="2100">
                <a:solidFill>
                  <a:schemeClr val="tx1"/>
                </a:solidFill>
                <a:latin typeface="Arial" charset="0"/>
                <a:ea typeface="ＭＳ Ｐゴシック" charset="0"/>
              </a:defRPr>
            </a:lvl4pPr>
            <a:lvl5pPr marL="2057400" indent="-228600" eaLnBrk="0" hangingPunct="0">
              <a:defRPr sz="2100">
                <a:solidFill>
                  <a:schemeClr val="tx1"/>
                </a:solidFill>
                <a:latin typeface="Arial" charset="0"/>
                <a:ea typeface="ＭＳ Ｐゴシック" charset="0"/>
              </a:defRPr>
            </a:lvl5pPr>
            <a:lvl6pPr marL="2514600" indent="-228600" eaLnBrk="0" fontAlgn="base" hangingPunct="0">
              <a:spcBef>
                <a:spcPct val="0"/>
              </a:spcBef>
              <a:spcAft>
                <a:spcPct val="0"/>
              </a:spcAft>
              <a:defRPr sz="2100">
                <a:solidFill>
                  <a:schemeClr val="tx1"/>
                </a:solidFill>
                <a:latin typeface="Arial" charset="0"/>
                <a:ea typeface="ＭＳ Ｐゴシック" charset="0"/>
              </a:defRPr>
            </a:lvl6pPr>
            <a:lvl7pPr marL="2971800" indent="-228600" eaLnBrk="0" fontAlgn="base" hangingPunct="0">
              <a:spcBef>
                <a:spcPct val="0"/>
              </a:spcBef>
              <a:spcAft>
                <a:spcPct val="0"/>
              </a:spcAft>
              <a:defRPr sz="2100">
                <a:solidFill>
                  <a:schemeClr val="tx1"/>
                </a:solidFill>
                <a:latin typeface="Arial" charset="0"/>
                <a:ea typeface="ＭＳ Ｐゴシック" charset="0"/>
              </a:defRPr>
            </a:lvl7pPr>
            <a:lvl8pPr marL="3429000" indent="-228600" eaLnBrk="0" fontAlgn="base" hangingPunct="0">
              <a:spcBef>
                <a:spcPct val="0"/>
              </a:spcBef>
              <a:spcAft>
                <a:spcPct val="0"/>
              </a:spcAft>
              <a:defRPr sz="2100">
                <a:solidFill>
                  <a:schemeClr val="tx1"/>
                </a:solidFill>
                <a:latin typeface="Arial" charset="0"/>
                <a:ea typeface="ＭＳ Ｐゴシック" charset="0"/>
              </a:defRPr>
            </a:lvl8pPr>
            <a:lvl9pPr marL="3886200" indent="-228600" eaLnBrk="0" fontAlgn="base" hangingPunct="0">
              <a:spcBef>
                <a:spcPct val="0"/>
              </a:spcBef>
              <a:spcAft>
                <a:spcPct val="0"/>
              </a:spcAft>
              <a:defRPr sz="2100">
                <a:solidFill>
                  <a:schemeClr val="tx1"/>
                </a:solidFill>
                <a:latin typeface="Arial" charset="0"/>
                <a:ea typeface="ＭＳ Ｐゴシック" charset="0"/>
              </a:defRPr>
            </a:lvl9pPr>
          </a:lstStyle>
          <a:p>
            <a:pPr eaLnBrk="1" hangingPunct="1"/>
            <a:fld id="{EA6B19E9-A57A-C040-8376-0855D7865029}" type="slidenum">
              <a:rPr lang="en-GB" sz="1200">
                <a:solidFill>
                  <a:prstClr val="white"/>
                </a:solidFill>
              </a:rPr>
              <a:pPr eaLnBrk="1" hangingPunct="1"/>
              <a:t>1</a:t>
            </a:fld>
            <a:endParaRPr lang="en-GB" sz="1200">
              <a:solidFill>
                <a:prstClr val="white"/>
              </a:solidFill>
            </a:endParaRPr>
          </a:p>
        </p:txBody>
      </p:sp>
      <p:sp>
        <p:nvSpPr>
          <p:cNvPr id="41987" name="Subtitle 4"/>
          <p:cNvSpPr>
            <a:spLocks/>
          </p:cNvSpPr>
          <p:nvPr/>
        </p:nvSpPr>
        <p:spPr bwMode="auto">
          <a:xfrm>
            <a:off x="251520" y="3284538"/>
            <a:ext cx="8352928"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ts val="2800"/>
              </a:lnSpc>
              <a:spcAft>
                <a:spcPts val="1400"/>
              </a:spcAft>
            </a:pPr>
            <a:r>
              <a:rPr lang="en-US" sz="2800" b="1" dirty="0" smtClean="0">
                <a:solidFill>
                  <a:srgbClr val="1F497D"/>
                </a:solidFill>
              </a:rPr>
              <a:t>Global IS Transformation</a:t>
            </a:r>
          </a:p>
          <a:p>
            <a:pPr>
              <a:lnSpc>
                <a:spcPts val="2800"/>
              </a:lnSpc>
              <a:spcAft>
                <a:spcPts val="1400"/>
              </a:spcAft>
            </a:pPr>
            <a:r>
              <a:rPr lang="en-US" sz="2400" b="1" i="1" dirty="0" smtClean="0">
                <a:solidFill>
                  <a:srgbClr val="1F497D"/>
                </a:solidFill>
              </a:rPr>
              <a:t>Business Case Summary</a:t>
            </a:r>
          </a:p>
          <a:p>
            <a:pPr>
              <a:lnSpc>
                <a:spcPts val="2800"/>
              </a:lnSpc>
              <a:spcAft>
                <a:spcPts val="1400"/>
              </a:spcAft>
            </a:pPr>
            <a:r>
              <a:rPr lang="en-US" sz="2400" b="1" i="1" dirty="0" smtClean="0">
                <a:solidFill>
                  <a:srgbClr val="1F497D"/>
                </a:solidFill>
              </a:rPr>
              <a:t>25</a:t>
            </a:r>
            <a:r>
              <a:rPr lang="en-US" sz="2400" b="1" i="1" baseline="30000" dirty="0" smtClean="0">
                <a:solidFill>
                  <a:srgbClr val="1F497D"/>
                </a:solidFill>
              </a:rPr>
              <a:t>th</a:t>
            </a:r>
            <a:r>
              <a:rPr lang="en-US" sz="2400" b="1" i="1" dirty="0" smtClean="0">
                <a:solidFill>
                  <a:srgbClr val="1F497D"/>
                </a:solidFill>
              </a:rPr>
              <a:t> June 2014</a:t>
            </a:r>
            <a:endParaRPr lang="en-US" sz="2800" b="1" dirty="0" smtClean="0">
              <a:solidFill>
                <a:srgbClr val="1F497D"/>
              </a:solidFill>
            </a:endParaRPr>
          </a:p>
          <a:p>
            <a:pPr marL="342900" indent="-342900">
              <a:lnSpc>
                <a:spcPts val="2800"/>
              </a:lnSpc>
              <a:spcAft>
                <a:spcPts val="1400"/>
              </a:spcAft>
            </a:pPr>
            <a:endParaRPr lang="en-US" sz="2000" b="1" dirty="0" smtClean="0">
              <a:solidFill>
                <a:srgbClr val="1F497D"/>
              </a:solidFill>
            </a:endParaRPr>
          </a:p>
          <a:p>
            <a:pPr marL="342900" indent="-342900">
              <a:lnSpc>
                <a:spcPts val="2800"/>
              </a:lnSpc>
              <a:spcAft>
                <a:spcPts val="1400"/>
              </a:spcAft>
            </a:pPr>
            <a:endParaRPr lang="en-US" sz="2800" b="1" dirty="0" smtClean="0">
              <a:solidFill>
                <a:srgbClr val="1F497D"/>
              </a:solidFill>
            </a:endParaRPr>
          </a:p>
          <a:p>
            <a:pPr marL="342900" indent="-342900">
              <a:lnSpc>
                <a:spcPts val="2800"/>
              </a:lnSpc>
              <a:spcAft>
                <a:spcPts val="1400"/>
              </a:spcAft>
            </a:pPr>
            <a:endParaRPr lang="en-US" sz="2800" b="1" dirty="0" smtClean="0">
              <a:solidFill>
                <a:srgbClr val="1F497D"/>
              </a:solidFill>
            </a:endParaRPr>
          </a:p>
          <a:p>
            <a:pPr marL="342900" indent="-342900">
              <a:lnSpc>
                <a:spcPts val="2800"/>
              </a:lnSpc>
              <a:spcAft>
                <a:spcPts val="1400"/>
              </a:spcAft>
            </a:pPr>
            <a:endParaRPr lang="en-US" sz="2800" b="1" dirty="0">
              <a:solidFill>
                <a:srgbClr val="1F497D"/>
              </a:solidFill>
            </a:endParaRPr>
          </a:p>
        </p:txBody>
      </p:sp>
      <p:sp>
        <p:nvSpPr>
          <p:cNvPr id="41988" name="Title 4"/>
          <p:cNvSpPr>
            <a:spLocks/>
          </p:cNvSpPr>
          <p:nvPr/>
        </p:nvSpPr>
        <p:spPr bwMode="auto">
          <a:xfrm>
            <a:off x="381000" y="1447800"/>
            <a:ext cx="6135688" cy="162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p>
            <a:pPr>
              <a:lnSpc>
                <a:spcPts val="5000"/>
              </a:lnSpc>
            </a:pPr>
            <a:r>
              <a:rPr lang="en-US" sz="3600" b="1" dirty="0" smtClean="0">
                <a:solidFill>
                  <a:prstClr val="white"/>
                </a:solidFill>
              </a:rPr>
              <a:t>IS OPERATING MODEL </a:t>
            </a:r>
          </a:p>
          <a:p>
            <a:pPr>
              <a:lnSpc>
                <a:spcPts val="5000"/>
              </a:lnSpc>
            </a:pPr>
            <a:r>
              <a:rPr lang="en-US" sz="3600" b="1" dirty="0" smtClean="0">
                <a:solidFill>
                  <a:prstClr val="white"/>
                </a:solidFill>
              </a:rPr>
              <a:t>FRAMEWORK DESIGN</a:t>
            </a:r>
            <a:endParaRPr lang="en-US" sz="3600" b="1" dirty="0">
              <a:solidFill>
                <a:prstClr val="white"/>
              </a:solidFill>
            </a:endParaRPr>
          </a:p>
        </p:txBody>
      </p:sp>
    </p:spTree>
    <p:extLst>
      <p:ext uri="{BB962C8B-B14F-4D97-AF65-F5344CB8AC3E}">
        <p14:creationId xmlns:p14="http://schemas.microsoft.com/office/powerpoint/2010/main" val="241789411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10</a:t>
            </a:fld>
            <a:endParaRPr lang="en-GB">
              <a:solidFill>
                <a:prstClr val="white"/>
              </a:solidFill>
            </a:endParaRPr>
          </a:p>
        </p:txBody>
      </p:sp>
      <p:sp>
        <p:nvSpPr>
          <p:cNvPr id="7" name="Title 1"/>
          <p:cNvSpPr>
            <a:spLocks noGrp="1"/>
          </p:cNvSpPr>
          <p:nvPr>
            <p:ph type="title"/>
          </p:nvPr>
        </p:nvSpPr>
        <p:spPr>
          <a:xfrm>
            <a:off x="405099" y="737977"/>
            <a:ext cx="8225530" cy="490537"/>
          </a:xfrm>
        </p:spPr>
        <p:txBody>
          <a:bodyPr/>
          <a:lstStyle/>
          <a:p>
            <a:pPr>
              <a:lnSpc>
                <a:spcPct val="100000"/>
              </a:lnSpc>
            </a:pPr>
            <a:r>
              <a:rPr lang="en-GB" sz="2400" dirty="0" smtClean="0"/>
              <a:t>The benefits will likely be greater however. Transforming  presents the opportunity for IS to deliver much greater efficiency over time.</a:t>
            </a:r>
            <a:endParaRPr lang="en-GB" sz="2400" dirty="0"/>
          </a:p>
        </p:txBody>
      </p:sp>
      <p:graphicFrame>
        <p:nvGraphicFramePr>
          <p:cNvPr id="8" name="Object 4"/>
          <p:cNvGraphicFramePr>
            <a:graphicFrameLocks noChangeAspect="1"/>
          </p:cNvGraphicFramePr>
          <p:nvPr/>
        </p:nvGraphicFramePr>
        <p:xfrm>
          <a:off x="1043608" y="1843100"/>
          <a:ext cx="6989560" cy="3720015"/>
        </p:xfrm>
        <a:graphic>
          <a:graphicData uri="http://schemas.openxmlformats.org/presentationml/2006/ole">
            <mc:AlternateContent xmlns:mc="http://schemas.openxmlformats.org/markup-compatibility/2006">
              <mc:Choice xmlns:v="urn:schemas-microsoft-com:vml" Requires="v">
                <p:oleObj spid="_x0000_s1046" name="Chart" r:id="rId3" imgW="6743663" imgH="3533700" progId="MSGraph.Chart.8">
                  <p:embed followColorScheme="full"/>
                </p:oleObj>
              </mc:Choice>
              <mc:Fallback>
                <p:oleObj name="Chart" r:id="rId3" imgW="6743663" imgH="3533700" progId="MSGraph.Chart.8">
                  <p:embed followColorScheme="full"/>
                  <p:pic>
                    <p:nvPicPr>
                      <p:cNvPr id="0" name=""/>
                      <p:cNvPicPr>
                        <a:picLocks noChangeAspect="1" noChangeArrowheads="1"/>
                      </p:cNvPicPr>
                      <p:nvPr/>
                    </p:nvPicPr>
                    <p:blipFill>
                      <a:blip r:embed="rId4"/>
                      <a:srcRect/>
                      <a:stretch>
                        <a:fillRect/>
                      </a:stretch>
                    </p:blipFill>
                    <p:spPr bwMode="auto">
                      <a:xfrm>
                        <a:off x="1043608" y="1843100"/>
                        <a:ext cx="6989560" cy="3720015"/>
                      </a:xfrm>
                      <a:prstGeom prst="rect">
                        <a:avLst/>
                      </a:prstGeom>
                      <a:noFill/>
                      <a:ln>
                        <a:noFill/>
                      </a:ln>
                      <a:effectLst/>
                    </p:spPr>
                  </p:pic>
                </p:oleObj>
              </mc:Fallback>
            </mc:AlternateContent>
          </a:graphicData>
        </a:graphic>
      </p:graphicFrame>
      <p:sp>
        <p:nvSpPr>
          <p:cNvPr id="9" name="TextBox 8"/>
          <p:cNvSpPr txBox="1"/>
          <p:nvPr/>
        </p:nvSpPr>
        <p:spPr>
          <a:xfrm rot="16200000">
            <a:off x="-294197" y="3167390"/>
            <a:ext cx="2160240" cy="523220"/>
          </a:xfrm>
          <a:prstGeom prst="rect">
            <a:avLst/>
          </a:prstGeom>
          <a:noFill/>
        </p:spPr>
        <p:txBody>
          <a:bodyPr wrap="square" rtlCol="0">
            <a:spAutoFit/>
          </a:bodyPr>
          <a:lstStyle/>
          <a:p>
            <a:r>
              <a:rPr lang="en-GB" sz="1400" dirty="0" smtClean="0"/>
              <a:t>Global IS Cost / British Council Income</a:t>
            </a:r>
            <a:endParaRPr lang="en-GB" sz="1400" dirty="0"/>
          </a:p>
        </p:txBody>
      </p:sp>
      <p:sp>
        <p:nvSpPr>
          <p:cNvPr id="10" name="Rectangle 9"/>
          <p:cNvSpPr/>
          <p:nvPr/>
        </p:nvSpPr>
        <p:spPr>
          <a:xfrm>
            <a:off x="5004048" y="2348880"/>
            <a:ext cx="2736304" cy="129614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6"/>
          <p:cNvSpPr txBox="1">
            <a:spLocks noChangeArrowheads="1"/>
          </p:cNvSpPr>
          <p:nvPr/>
        </p:nvSpPr>
        <p:spPr bwMode="auto">
          <a:xfrm>
            <a:off x="386843" y="5752263"/>
            <a:ext cx="8382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folHlink"/>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marL="292100" indent="-292100" algn="l">
              <a:tabLst>
                <a:tab pos="190500" algn="r"/>
                <a:tab pos="292100" algn="l"/>
              </a:tabLst>
              <a:defRPr sz="2400">
                <a:solidFill>
                  <a:schemeClr val="tx1"/>
                </a:solidFill>
                <a:latin typeface="Times New Roman" panose="02020603050405020304" pitchFamily="18" charset="0"/>
              </a:defRPr>
            </a:lvl1pPr>
            <a:lvl2pPr marL="717550" algn="l">
              <a:tabLst>
                <a:tab pos="190500" algn="r"/>
                <a:tab pos="292100" algn="l"/>
              </a:tabLst>
              <a:defRPr sz="2400">
                <a:solidFill>
                  <a:schemeClr val="tx1"/>
                </a:solidFill>
                <a:latin typeface="Times New Roman" panose="02020603050405020304" pitchFamily="18" charset="0"/>
              </a:defRPr>
            </a:lvl2pPr>
            <a:lvl3pPr algn="l">
              <a:tabLst>
                <a:tab pos="190500" algn="r"/>
                <a:tab pos="292100" algn="l"/>
              </a:tabLst>
              <a:defRPr sz="2400">
                <a:solidFill>
                  <a:schemeClr val="tx1"/>
                </a:solidFill>
                <a:latin typeface="Times New Roman" panose="02020603050405020304" pitchFamily="18" charset="0"/>
              </a:defRPr>
            </a:lvl3pPr>
            <a:lvl4pPr algn="l">
              <a:tabLst>
                <a:tab pos="190500" algn="r"/>
                <a:tab pos="292100" algn="l"/>
              </a:tabLst>
              <a:defRPr sz="2400">
                <a:solidFill>
                  <a:schemeClr val="tx1"/>
                </a:solidFill>
                <a:latin typeface="Times New Roman" panose="02020603050405020304" pitchFamily="18" charset="0"/>
              </a:defRPr>
            </a:lvl4pPr>
            <a:lvl5pPr algn="l">
              <a:tabLst>
                <a:tab pos="190500" algn="r"/>
                <a:tab pos="2921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190500" algn="r"/>
                <a:tab pos="2921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190500" algn="r"/>
                <a:tab pos="2921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190500" algn="r"/>
                <a:tab pos="2921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190500" algn="r"/>
                <a:tab pos="292100" algn="l"/>
              </a:tabLst>
              <a:defRPr sz="2400">
                <a:solidFill>
                  <a:schemeClr val="tx1"/>
                </a:solidFill>
                <a:latin typeface="Times New Roman" panose="02020603050405020304" pitchFamily="18" charset="0"/>
              </a:defRPr>
            </a:lvl9pPr>
          </a:lstStyle>
          <a:p>
            <a:pPr>
              <a:lnSpc>
                <a:spcPct val="100000"/>
              </a:lnSpc>
              <a:buClr>
                <a:schemeClr val="accent1"/>
              </a:buClr>
            </a:pPr>
            <a:r>
              <a:rPr lang="en-AU" altLang="en-US" sz="1000" b="0" i="0" u="none" dirty="0">
                <a:latin typeface="Arial" panose="020B0604020202020204" pitchFamily="34" charset="0"/>
              </a:rPr>
              <a:t>Source: </a:t>
            </a:r>
            <a:r>
              <a:rPr lang="en-AU" altLang="en-US" sz="1000" b="0" i="0" u="none" dirty="0" smtClean="0">
                <a:latin typeface="Arial" panose="020B0604020202020204" pitchFamily="34" charset="0"/>
              </a:rPr>
              <a:t>Income as at 2012/13 Annual Report - £781m, ITS spending at £44m p.a.</a:t>
            </a:r>
            <a:endParaRPr lang="en-US" altLang="en-US" sz="1000" b="0" i="0" u="none" dirty="0">
              <a:latin typeface="Arial" panose="020B0604020202020204" pitchFamily="34" charset="0"/>
            </a:endParaRPr>
          </a:p>
        </p:txBody>
      </p:sp>
      <p:sp>
        <p:nvSpPr>
          <p:cNvPr id="13" name="TextBox 12"/>
          <p:cNvSpPr txBox="1"/>
          <p:nvPr/>
        </p:nvSpPr>
        <p:spPr>
          <a:xfrm>
            <a:off x="6860241" y="4509120"/>
            <a:ext cx="1383647" cy="230832"/>
          </a:xfrm>
          <a:prstGeom prst="rect">
            <a:avLst/>
          </a:prstGeom>
          <a:noFill/>
        </p:spPr>
        <p:txBody>
          <a:bodyPr wrap="square" rtlCol="0">
            <a:spAutoFit/>
          </a:bodyPr>
          <a:lstStyle/>
          <a:p>
            <a:r>
              <a:rPr lang="en-GB" sz="900" dirty="0" smtClean="0"/>
              <a:t>ILLUSTRATIVE</a:t>
            </a:r>
            <a:endParaRPr lang="en-GB" sz="900" dirty="0"/>
          </a:p>
        </p:txBody>
      </p:sp>
      <p:sp>
        <p:nvSpPr>
          <p:cNvPr id="14" name="Rectangular Callout 13"/>
          <p:cNvSpPr/>
          <p:nvPr/>
        </p:nvSpPr>
        <p:spPr>
          <a:xfrm>
            <a:off x="4653295" y="977657"/>
            <a:ext cx="3590593" cy="950883"/>
          </a:xfrm>
          <a:prstGeom prst="wedgeRectCallout">
            <a:avLst>
              <a:gd name="adj1" fmla="val -26276"/>
              <a:gd name="adj2" fmla="val 104730"/>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buClr>
                <a:schemeClr val="accent1"/>
              </a:buClr>
            </a:pPr>
            <a:r>
              <a:rPr lang="en-AU" altLang="en-US" sz="1200" dirty="0">
                <a:solidFill>
                  <a:schemeClr val="tx1"/>
                </a:solidFill>
                <a:latin typeface="Arial" panose="020B0604020202020204" pitchFamily="34" charset="0"/>
              </a:rPr>
              <a:t>Global IS efficiency ratios improving (IS Cost Income ratio of 17% today)</a:t>
            </a:r>
            <a:endParaRPr lang="en-US" altLang="en-US" sz="1200" dirty="0">
              <a:solidFill>
                <a:schemeClr val="tx1"/>
              </a:solidFill>
              <a:latin typeface="Arial" panose="020B0604020202020204" pitchFamily="34" charset="0"/>
            </a:endParaRPr>
          </a:p>
        </p:txBody>
      </p:sp>
    </p:spTree>
    <p:extLst>
      <p:ext uri="{BB962C8B-B14F-4D97-AF65-F5344CB8AC3E}">
        <p14:creationId xmlns:p14="http://schemas.microsoft.com/office/powerpoint/2010/main" val="2826950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11</a:t>
            </a:fld>
            <a:endParaRPr lang="en-GB">
              <a:solidFill>
                <a:prstClr val="white"/>
              </a:solidFill>
            </a:endParaRPr>
          </a:p>
        </p:txBody>
      </p:sp>
      <p:grpSp>
        <p:nvGrpSpPr>
          <p:cNvPr id="6" name="Group 2"/>
          <p:cNvGrpSpPr>
            <a:grpSpLocks/>
          </p:cNvGrpSpPr>
          <p:nvPr/>
        </p:nvGrpSpPr>
        <p:grpSpPr bwMode="auto">
          <a:xfrm>
            <a:off x="2771801" y="2258491"/>
            <a:ext cx="5914999" cy="463550"/>
            <a:chOff x="1870" y="1463"/>
            <a:chExt cx="3967" cy="292"/>
          </a:xfrm>
        </p:grpSpPr>
        <p:sp>
          <p:nvSpPr>
            <p:cNvPr id="7" name="AutoShape 3"/>
            <p:cNvSpPr>
              <a:spLocks noChangeArrowheads="1"/>
            </p:cNvSpPr>
            <p:nvPr/>
          </p:nvSpPr>
          <p:spPr bwMode="auto">
            <a:xfrm>
              <a:off x="1870" y="1463"/>
              <a:ext cx="3967" cy="292"/>
            </a:xfrm>
            <a:prstGeom prst="chevron">
              <a:avLst>
                <a:gd name="adj" fmla="val 95917"/>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en-US">
                <a:latin typeface="+mn-lt"/>
              </a:endParaRPr>
            </a:p>
          </p:txBody>
        </p:sp>
        <p:sp>
          <p:nvSpPr>
            <p:cNvPr id="8" name="Rectangle 4"/>
            <p:cNvSpPr>
              <a:spLocks noChangeArrowheads="1"/>
            </p:cNvSpPr>
            <p:nvPr/>
          </p:nvSpPr>
          <p:spPr bwMode="auto">
            <a:xfrm>
              <a:off x="5270" y="1463"/>
              <a:ext cx="567" cy="292"/>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mn-lt"/>
              </a:endParaRPr>
            </a:p>
          </p:txBody>
        </p:sp>
      </p:grpSp>
      <p:grpSp>
        <p:nvGrpSpPr>
          <p:cNvPr id="9" name="Group 5"/>
          <p:cNvGrpSpPr>
            <a:grpSpLocks/>
          </p:cNvGrpSpPr>
          <p:nvPr/>
        </p:nvGrpSpPr>
        <p:grpSpPr bwMode="auto">
          <a:xfrm>
            <a:off x="2771801" y="3283594"/>
            <a:ext cx="5915000" cy="463550"/>
            <a:chOff x="1870" y="1463"/>
            <a:chExt cx="3967" cy="292"/>
          </a:xfrm>
        </p:grpSpPr>
        <p:sp>
          <p:nvSpPr>
            <p:cNvPr id="10" name="AutoShape 6"/>
            <p:cNvSpPr>
              <a:spLocks noChangeArrowheads="1"/>
            </p:cNvSpPr>
            <p:nvPr/>
          </p:nvSpPr>
          <p:spPr bwMode="auto">
            <a:xfrm>
              <a:off x="1870" y="1463"/>
              <a:ext cx="3967" cy="292"/>
            </a:xfrm>
            <a:prstGeom prst="chevron">
              <a:avLst>
                <a:gd name="adj" fmla="val 95917"/>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en-US">
                <a:latin typeface="+mn-lt"/>
              </a:endParaRPr>
            </a:p>
          </p:txBody>
        </p:sp>
        <p:sp>
          <p:nvSpPr>
            <p:cNvPr id="11" name="Rectangle 7"/>
            <p:cNvSpPr>
              <a:spLocks noChangeArrowheads="1"/>
            </p:cNvSpPr>
            <p:nvPr/>
          </p:nvSpPr>
          <p:spPr bwMode="auto">
            <a:xfrm>
              <a:off x="5270" y="1463"/>
              <a:ext cx="567" cy="292"/>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mn-lt"/>
              </a:endParaRPr>
            </a:p>
          </p:txBody>
        </p:sp>
      </p:grpSp>
      <p:grpSp>
        <p:nvGrpSpPr>
          <p:cNvPr id="12" name="Group 8"/>
          <p:cNvGrpSpPr>
            <a:grpSpLocks/>
          </p:cNvGrpSpPr>
          <p:nvPr/>
        </p:nvGrpSpPr>
        <p:grpSpPr bwMode="auto">
          <a:xfrm>
            <a:off x="2771801" y="4375472"/>
            <a:ext cx="5914999" cy="463550"/>
            <a:chOff x="1870" y="1463"/>
            <a:chExt cx="3967" cy="292"/>
          </a:xfrm>
        </p:grpSpPr>
        <p:sp>
          <p:nvSpPr>
            <p:cNvPr id="13" name="AutoShape 9"/>
            <p:cNvSpPr>
              <a:spLocks noChangeArrowheads="1"/>
            </p:cNvSpPr>
            <p:nvPr/>
          </p:nvSpPr>
          <p:spPr bwMode="auto">
            <a:xfrm>
              <a:off x="1870" y="1463"/>
              <a:ext cx="3967" cy="292"/>
            </a:xfrm>
            <a:prstGeom prst="chevron">
              <a:avLst>
                <a:gd name="adj" fmla="val 95917"/>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en-US">
                <a:latin typeface="+mn-lt"/>
              </a:endParaRPr>
            </a:p>
          </p:txBody>
        </p:sp>
        <p:sp>
          <p:nvSpPr>
            <p:cNvPr id="14" name="Rectangle 10"/>
            <p:cNvSpPr>
              <a:spLocks noChangeArrowheads="1"/>
            </p:cNvSpPr>
            <p:nvPr/>
          </p:nvSpPr>
          <p:spPr bwMode="auto">
            <a:xfrm>
              <a:off x="5270" y="1463"/>
              <a:ext cx="567" cy="292"/>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mn-lt"/>
              </a:endParaRPr>
            </a:p>
          </p:txBody>
        </p:sp>
      </p:grpSp>
      <p:grpSp>
        <p:nvGrpSpPr>
          <p:cNvPr id="15" name="Group 11"/>
          <p:cNvGrpSpPr>
            <a:grpSpLocks/>
          </p:cNvGrpSpPr>
          <p:nvPr/>
        </p:nvGrpSpPr>
        <p:grpSpPr bwMode="auto">
          <a:xfrm>
            <a:off x="2771801" y="5284414"/>
            <a:ext cx="5914999" cy="463550"/>
            <a:chOff x="1870" y="1463"/>
            <a:chExt cx="3967" cy="292"/>
          </a:xfrm>
        </p:grpSpPr>
        <p:sp>
          <p:nvSpPr>
            <p:cNvPr id="16" name="AutoShape 12"/>
            <p:cNvSpPr>
              <a:spLocks noChangeArrowheads="1"/>
            </p:cNvSpPr>
            <p:nvPr/>
          </p:nvSpPr>
          <p:spPr bwMode="auto">
            <a:xfrm>
              <a:off x="1870" y="1463"/>
              <a:ext cx="3967" cy="292"/>
            </a:xfrm>
            <a:prstGeom prst="chevron">
              <a:avLst>
                <a:gd name="adj" fmla="val 95917"/>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en-US">
                <a:latin typeface="+mn-lt"/>
              </a:endParaRPr>
            </a:p>
          </p:txBody>
        </p:sp>
        <p:sp>
          <p:nvSpPr>
            <p:cNvPr id="17" name="Rectangle 13"/>
            <p:cNvSpPr>
              <a:spLocks noChangeArrowheads="1"/>
            </p:cNvSpPr>
            <p:nvPr/>
          </p:nvSpPr>
          <p:spPr bwMode="auto">
            <a:xfrm>
              <a:off x="5270" y="1463"/>
              <a:ext cx="567" cy="292"/>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mn-lt"/>
              </a:endParaRPr>
            </a:p>
          </p:txBody>
        </p:sp>
      </p:grpSp>
      <p:sp>
        <p:nvSpPr>
          <p:cNvPr id="19" name="AutoShape 15"/>
          <p:cNvSpPr>
            <a:spLocks noChangeArrowheads="1"/>
          </p:cNvSpPr>
          <p:nvPr/>
        </p:nvSpPr>
        <p:spPr bwMode="auto">
          <a:xfrm>
            <a:off x="328613" y="1196752"/>
            <a:ext cx="2708948" cy="463550"/>
          </a:xfrm>
          <a:prstGeom prst="homePlate">
            <a:avLst>
              <a:gd name="adj" fmla="val 92479"/>
            </a:avLst>
          </a:prstGeom>
          <a:solidFill>
            <a:schemeClr val="accent1">
              <a:lumMod val="40000"/>
              <a:lumOff val="60000"/>
            </a:schemeClr>
          </a:solidFill>
          <a:ln>
            <a:noFill/>
          </a:ln>
          <a:effectLst/>
        </p:spPr>
        <p:txBody>
          <a:bodyPr wrap="none" anchor="ctr"/>
          <a:lstStyle/>
          <a:p>
            <a:endParaRPr lang="en-GB">
              <a:latin typeface="+mn-lt"/>
            </a:endParaRPr>
          </a:p>
        </p:txBody>
      </p:sp>
      <p:sp>
        <p:nvSpPr>
          <p:cNvPr id="20" name="AutoShape 16"/>
          <p:cNvSpPr>
            <a:spLocks noChangeArrowheads="1"/>
          </p:cNvSpPr>
          <p:nvPr/>
        </p:nvSpPr>
        <p:spPr bwMode="auto">
          <a:xfrm>
            <a:off x="328613" y="2269603"/>
            <a:ext cx="2649318" cy="465138"/>
          </a:xfrm>
          <a:prstGeom prst="homePlate">
            <a:avLst>
              <a:gd name="adj" fmla="val 92164"/>
            </a:avLst>
          </a:prstGeom>
          <a:solidFill>
            <a:schemeClr val="accent1">
              <a:lumMod val="40000"/>
              <a:lumOff val="60000"/>
            </a:schemeClr>
          </a:solidFill>
          <a:ln>
            <a:noFill/>
          </a:ln>
          <a:effectLst/>
        </p:spPr>
        <p:txBody>
          <a:bodyPr wrap="none" anchor="ctr"/>
          <a:lstStyle/>
          <a:p>
            <a:endParaRPr lang="en-GB">
              <a:latin typeface="+mn-lt"/>
            </a:endParaRPr>
          </a:p>
        </p:txBody>
      </p:sp>
      <p:sp>
        <p:nvSpPr>
          <p:cNvPr id="21" name="AutoShape 17"/>
          <p:cNvSpPr>
            <a:spLocks noChangeArrowheads="1"/>
          </p:cNvSpPr>
          <p:nvPr/>
        </p:nvSpPr>
        <p:spPr bwMode="auto">
          <a:xfrm>
            <a:off x="328613" y="3289944"/>
            <a:ext cx="2649318" cy="465138"/>
          </a:xfrm>
          <a:prstGeom prst="homePlate">
            <a:avLst>
              <a:gd name="adj" fmla="val 92164"/>
            </a:avLst>
          </a:prstGeom>
          <a:solidFill>
            <a:schemeClr val="accent1">
              <a:lumMod val="40000"/>
              <a:lumOff val="60000"/>
            </a:schemeClr>
          </a:solidFill>
          <a:ln>
            <a:noFill/>
          </a:ln>
          <a:effectLst/>
        </p:spPr>
        <p:txBody>
          <a:bodyPr wrap="none" anchor="ctr"/>
          <a:lstStyle/>
          <a:p>
            <a:endParaRPr lang="en-GB">
              <a:latin typeface="+mn-lt"/>
            </a:endParaRPr>
          </a:p>
        </p:txBody>
      </p:sp>
      <p:sp>
        <p:nvSpPr>
          <p:cNvPr id="22" name="AutoShape 18"/>
          <p:cNvSpPr>
            <a:spLocks noChangeArrowheads="1"/>
          </p:cNvSpPr>
          <p:nvPr/>
        </p:nvSpPr>
        <p:spPr bwMode="auto">
          <a:xfrm>
            <a:off x="328613" y="4377059"/>
            <a:ext cx="2649318" cy="465138"/>
          </a:xfrm>
          <a:prstGeom prst="homePlate">
            <a:avLst>
              <a:gd name="adj" fmla="val 92164"/>
            </a:avLst>
          </a:prstGeom>
          <a:solidFill>
            <a:schemeClr val="accent1">
              <a:lumMod val="40000"/>
              <a:lumOff val="60000"/>
            </a:schemeClr>
          </a:solidFill>
          <a:ln>
            <a:noFill/>
          </a:ln>
          <a:effectLst/>
        </p:spPr>
        <p:txBody>
          <a:bodyPr wrap="none" anchor="ctr"/>
          <a:lstStyle/>
          <a:p>
            <a:endParaRPr lang="en-GB">
              <a:latin typeface="+mn-lt"/>
            </a:endParaRPr>
          </a:p>
        </p:txBody>
      </p:sp>
      <p:sp>
        <p:nvSpPr>
          <p:cNvPr id="23" name="AutoShape 19"/>
          <p:cNvSpPr>
            <a:spLocks noChangeArrowheads="1"/>
          </p:cNvSpPr>
          <p:nvPr/>
        </p:nvSpPr>
        <p:spPr bwMode="auto">
          <a:xfrm>
            <a:off x="328613" y="5282827"/>
            <a:ext cx="2649318" cy="465137"/>
          </a:xfrm>
          <a:prstGeom prst="homePlate">
            <a:avLst>
              <a:gd name="adj" fmla="val 92164"/>
            </a:avLst>
          </a:prstGeom>
          <a:solidFill>
            <a:schemeClr val="accent1">
              <a:lumMod val="40000"/>
              <a:lumOff val="60000"/>
            </a:schemeClr>
          </a:solidFill>
          <a:ln>
            <a:noFill/>
          </a:ln>
          <a:effectLst/>
        </p:spPr>
        <p:txBody>
          <a:bodyPr wrap="none" anchor="ctr"/>
          <a:lstStyle/>
          <a:p>
            <a:endParaRPr lang="en-GB">
              <a:latin typeface="+mn-lt"/>
            </a:endParaRPr>
          </a:p>
        </p:txBody>
      </p:sp>
      <p:grpSp>
        <p:nvGrpSpPr>
          <p:cNvPr id="24" name="Group 22"/>
          <p:cNvGrpSpPr>
            <a:grpSpLocks/>
          </p:cNvGrpSpPr>
          <p:nvPr/>
        </p:nvGrpSpPr>
        <p:grpSpPr bwMode="auto">
          <a:xfrm>
            <a:off x="2831431" y="1196752"/>
            <a:ext cx="5915000" cy="463550"/>
            <a:chOff x="1870" y="1463"/>
            <a:chExt cx="3967" cy="292"/>
          </a:xfrm>
        </p:grpSpPr>
        <p:sp>
          <p:nvSpPr>
            <p:cNvPr id="25" name="AutoShape 23"/>
            <p:cNvSpPr>
              <a:spLocks noChangeArrowheads="1"/>
            </p:cNvSpPr>
            <p:nvPr/>
          </p:nvSpPr>
          <p:spPr bwMode="auto">
            <a:xfrm>
              <a:off x="1870" y="1463"/>
              <a:ext cx="3967" cy="292"/>
            </a:xfrm>
            <a:prstGeom prst="chevron">
              <a:avLst>
                <a:gd name="adj" fmla="val 95917"/>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en-US">
                <a:latin typeface="+mn-lt"/>
              </a:endParaRPr>
            </a:p>
          </p:txBody>
        </p:sp>
        <p:sp>
          <p:nvSpPr>
            <p:cNvPr id="26" name="Rectangle 24"/>
            <p:cNvSpPr>
              <a:spLocks noChangeArrowheads="1"/>
            </p:cNvSpPr>
            <p:nvPr/>
          </p:nvSpPr>
          <p:spPr bwMode="auto">
            <a:xfrm>
              <a:off x="5270" y="1463"/>
              <a:ext cx="567" cy="292"/>
            </a:xfrm>
            <a:prstGeom prst="rect">
              <a:avLst/>
            </a:prstGeom>
            <a:solidFill>
              <a:srgbClr val="C0C0C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atin typeface="+mn-lt"/>
              </a:endParaRPr>
            </a:p>
          </p:txBody>
        </p:sp>
      </p:grpSp>
      <p:sp>
        <p:nvSpPr>
          <p:cNvPr id="29" name="TextBox 28"/>
          <p:cNvSpPr txBox="1"/>
          <p:nvPr/>
        </p:nvSpPr>
        <p:spPr>
          <a:xfrm>
            <a:off x="499394" y="1260252"/>
            <a:ext cx="2486680" cy="307777"/>
          </a:xfrm>
          <a:prstGeom prst="rect">
            <a:avLst/>
          </a:prstGeom>
          <a:noFill/>
        </p:spPr>
        <p:txBody>
          <a:bodyPr wrap="square" rtlCol="0">
            <a:spAutoFit/>
          </a:bodyPr>
          <a:lstStyle/>
          <a:p>
            <a:r>
              <a:rPr lang="en-GB" sz="1400" dirty="0" smtClean="0"/>
              <a:t>Improved Communication</a:t>
            </a:r>
            <a:endParaRPr lang="en-GB" sz="1400" dirty="0"/>
          </a:p>
        </p:txBody>
      </p:sp>
      <p:sp>
        <p:nvSpPr>
          <p:cNvPr id="30" name="TextBox 29"/>
          <p:cNvSpPr txBox="1"/>
          <p:nvPr/>
        </p:nvSpPr>
        <p:spPr>
          <a:xfrm>
            <a:off x="409932" y="2324669"/>
            <a:ext cx="2486680" cy="307777"/>
          </a:xfrm>
          <a:prstGeom prst="rect">
            <a:avLst/>
          </a:prstGeom>
          <a:noFill/>
        </p:spPr>
        <p:txBody>
          <a:bodyPr wrap="square" rtlCol="0">
            <a:spAutoFit/>
          </a:bodyPr>
          <a:lstStyle/>
          <a:p>
            <a:r>
              <a:rPr lang="en-GB" sz="1400" dirty="0" smtClean="0"/>
              <a:t>Enhanced Customer Focus</a:t>
            </a:r>
            <a:endParaRPr lang="en-GB" sz="1400" dirty="0"/>
          </a:p>
        </p:txBody>
      </p:sp>
      <p:sp>
        <p:nvSpPr>
          <p:cNvPr id="31" name="TextBox 30"/>
          <p:cNvSpPr txBox="1"/>
          <p:nvPr/>
        </p:nvSpPr>
        <p:spPr>
          <a:xfrm>
            <a:off x="409932" y="3357611"/>
            <a:ext cx="2486680" cy="307777"/>
          </a:xfrm>
          <a:prstGeom prst="rect">
            <a:avLst/>
          </a:prstGeom>
          <a:noFill/>
        </p:spPr>
        <p:txBody>
          <a:bodyPr wrap="square" rtlCol="0">
            <a:spAutoFit/>
          </a:bodyPr>
          <a:lstStyle/>
          <a:p>
            <a:r>
              <a:rPr lang="en-GB" sz="1400" dirty="0" smtClean="0"/>
              <a:t>Empowered People</a:t>
            </a:r>
            <a:endParaRPr lang="en-GB" sz="1400" dirty="0"/>
          </a:p>
        </p:txBody>
      </p:sp>
      <p:sp>
        <p:nvSpPr>
          <p:cNvPr id="32" name="TextBox 31"/>
          <p:cNvSpPr txBox="1"/>
          <p:nvPr/>
        </p:nvSpPr>
        <p:spPr>
          <a:xfrm>
            <a:off x="409932" y="4444229"/>
            <a:ext cx="2486680" cy="307777"/>
          </a:xfrm>
          <a:prstGeom prst="rect">
            <a:avLst/>
          </a:prstGeom>
          <a:noFill/>
        </p:spPr>
        <p:txBody>
          <a:bodyPr wrap="square" rtlCol="0">
            <a:spAutoFit/>
          </a:bodyPr>
          <a:lstStyle/>
          <a:p>
            <a:r>
              <a:rPr lang="en-GB" sz="1400" dirty="0" smtClean="0"/>
              <a:t>Better value </a:t>
            </a:r>
            <a:endParaRPr lang="en-GB" sz="1400" dirty="0"/>
          </a:p>
        </p:txBody>
      </p:sp>
      <p:sp>
        <p:nvSpPr>
          <p:cNvPr id="33" name="TextBox 32"/>
          <p:cNvSpPr txBox="1"/>
          <p:nvPr/>
        </p:nvSpPr>
        <p:spPr>
          <a:xfrm>
            <a:off x="368871" y="5349005"/>
            <a:ext cx="2486680" cy="307777"/>
          </a:xfrm>
          <a:prstGeom prst="rect">
            <a:avLst/>
          </a:prstGeom>
          <a:noFill/>
        </p:spPr>
        <p:txBody>
          <a:bodyPr wrap="square" rtlCol="0">
            <a:spAutoFit/>
          </a:bodyPr>
          <a:lstStyle/>
          <a:p>
            <a:r>
              <a:rPr lang="en-GB" sz="1400" dirty="0" smtClean="0"/>
              <a:t>Improved stability</a:t>
            </a:r>
            <a:endParaRPr lang="en-GB" sz="1400" dirty="0"/>
          </a:p>
        </p:txBody>
      </p:sp>
      <p:sp>
        <p:nvSpPr>
          <p:cNvPr id="35" name="Round Diagonal Corner Rectangle 34"/>
          <p:cNvSpPr/>
          <p:nvPr/>
        </p:nvSpPr>
        <p:spPr>
          <a:xfrm>
            <a:off x="7020272" y="1582415"/>
            <a:ext cx="1942679" cy="460052"/>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bg1"/>
                </a:solidFill>
              </a:rPr>
              <a:t>80% satisfaction on effectiveness of IS </a:t>
            </a:r>
            <a:r>
              <a:rPr lang="en-GB" sz="800" dirty="0" err="1" smtClean="0">
                <a:solidFill>
                  <a:schemeClr val="bg1"/>
                </a:solidFill>
              </a:rPr>
              <a:t>comms</a:t>
            </a:r>
            <a:r>
              <a:rPr lang="en-GB" sz="800" dirty="0" smtClean="0">
                <a:solidFill>
                  <a:schemeClr val="bg1"/>
                </a:solidFill>
              </a:rPr>
              <a:t> drive</a:t>
            </a:r>
            <a:endParaRPr lang="en-GB" sz="800" dirty="0">
              <a:solidFill>
                <a:schemeClr val="bg1"/>
              </a:solidFill>
            </a:endParaRPr>
          </a:p>
        </p:txBody>
      </p:sp>
      <p:sp>
        <p:nvSpPr>
          <p:cNvPr id="36" name="TextBox 35"/>
          <p:cNvSpPr txBox="1"/>
          <p:nvPr/>
        </p:nvSpPr>
        <p:spPr>
          <a:xfrm>
            <a:off x="3419010" y="1282882"/>
            <a:ext cx="5233293" cy="276999"/>
          </a:xfrm>
          <a:prstGeom prst="rect">
            <a:avLst/>
          </a:prstGeom>
          <a:noFill/>
        </p:spPr>
        <p:txBody>
          <a:bodyPr wrap="square" rtlCol="0">
            <a:spAutoFit/>
          </a:bodyPr>
          <a:lstStyle/>
          <a:p>
            <a:r>
              <a:rPr lang="en-GB" sz="1200" dirty="0" smtClean="0"/>
              <a:t>Improve relationships and understanding of the business</a:t>
            </a:r>
            <a:endParaRPr lang="en-GB" sz="1200" dirty="0"/>
          </a:p>
        </p:txBody>
      </p:sp>
      <p:sp>
        <p:nvSpPr>
          <p:cNvPr id="37" name="Round Diagonal Corner Rectangle 36"/>
          <p:cNvSpPr/>
          <p:nvPr/>
        </p:nvSpPr>
        <p:spPr>
          <a:xfrm>
            <a:off x="7020273" y="2675135"/>
            <a:ext cx="1918792" cy="460052"/>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bg1"/>
                </a:solidFill>
              </a:rPr>
              <a:t>50% improvement in request fulfilment / OLAs</a:t>
            </a:r>
            <a:endParaRPr lang="en-GB" sz="800" dirty="0">
              <a:solidFill>
                <a:schemeClr val="bg1"/>
              </a:solidFill>
            </a:endParaRPr>
          </a:p>
        </p:txBody>
      </p:sp>
      <p:sp>
        <p:nvSpPr>
          <p:cNvPr id="38" name="TextBox 37"/>
          <p:cNvSpPr txBox="1"/>
          <p:nvPr/>
        </p:nvSpPr>
        <p:spPr>
          <a:xfrm>
            <a:off x="3256947" y="3384127"/>
            <a:ext cx="5537209" cy="276999"/>
          </a:xfrm>
          <a:prstGeom prst="rect">
            <a:avLst/>
          </a:prstGeom>
          <a:noFill/>
        </p:spPr>
        <p:txBody>
          <a:bodyPr wrap="square" rtlCol="0">
            <a:spAutoFit/>
          </a:bodyPr>
          <a:lstStyle/>
          <a:p>
            <a:r>
              <a:rPr lang="en-GB" sz="1200" dirty="0" smtClean="0"/>
              <a:t>Enable workforce to have the necessary skills and confidence to succeed</a:t>
            </a:r>
            <a:endParaRPr lang="en-GB" sz="1200" dirty="0"/>
          </a:p>
        </p:txBody>
      </p:sp>
      <p:sp>
        <p:nvSpPr>
          <p:cNvPr id="39" name="Round Diagonal Corner Rectangle 38"/>
          <p:cNvSpPr/>
          <p:nvPr/>
        </p:nvSpPr>
        <p:spPr>
          <a:xfrm>
            <a:off x="7020272" y="3729471"/>
            <a:ext cx="1918791" cy="460052"/>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bg1"/>
                </a:solidFill>
              </a:rPr>
              <a:t>Global deployment of SFIA</a:t>
            </a:r>
          </a:p>
          <a:p>
            <a:pPr algn="ctr"/>
            <a:r>
              <a:rPr lang="en-GB" sz="800" dirty="0" smtClean="0">
                <a:solidFill>
                  <a:schemeClr val="bg1"/>
                </a:solidFill>
              </a:rPr>
              <a:t>10% improvement in employee engagement</a:t>
            </a:r>
            <a:endParaRPr lang="en-GB" sz="800" dirty="0">
              <a:solidFill>
                <a:schemeClr val="bg1"/>
              </a:solidFill>
            </a:endParaRPr>
          </a:p>
        </p:txBody>
      </p:sp>
      <p:sp>
        <p:nvSpPr>
          <p:cNvPr id="40" name="TextBox 39"/>
          <p:cNvSpPr txBox="1"/>
          <p:nvPr/>
        </p:nvSpPr>
        <p:spPr>
          <a:xfrm>
            <a:off x="3267053" y="4438463"/>
            <a:ext cx="5537209" cy="276999"/>
          </a:xfrm>
          <a:prstGeom prst="rect">
            <a:avLst/>
          </a:prstGeom>
          <a:noFill/>
        </p:spPr>
        <p:txBody>
          <a:bodyPr wrap="square" rtlCol="0">
            <a:spAutoFit/>
          </a:bodyPr>
          <a:lstStyle/>
          <a:p>
            <a:r>
              <a:rPr lang="en-GB" sz="1200" dirty="0" smtClean="0"/>
              <a:t>Understand our costs to maximise on value for spend</a:t>
            </a:r>
            <a:endParaRPr lang="en-GB" sz="1200" dirty="0"/>
          </a:p>
        </p:txBody>
      </p:sp>
      <p:sp>
        <p:nvSpPr>
          <p:cNvPr id="41" name="TextBox 40"/>
          <p:cNvSpPr txBox="1"/>
          <p:nvPr/>
        </p:nvSpPr>
        <p:spPr>
          <a:xfrm>
            <a:off x="3260672" y="5287911"/>
            <a:ext cx="5274167" cy="461665"/>
          </a:xfrm>
          <a:prstGeom prst="rect">
            <a:avLst/>
          </a:prstGeom>
          <a:noFill/>
        </p:spPr>
        <p:txBody>
          <a:bodyPr wrap="square" rtlCol="0">
            <a:spAutoFit/>
          </a:bodyPr>
          <a:lstStyle/>
          <a:p>
            <a:r>
              <a:rPr lang="en-GB" sz="1200" dirty="0" smtClean="0"/>
              <a:t>Implement end-to-end service ownership, and clarity of accountability to reduce downtime and risk</a:t>
            </a:r>
            <a:endParaRPr lang="en-GB" sz="1200" dirty="0"/>
          </a:p>
        </p:txBody>
      </p:sp>
      <p:sp>
        <p:nvSpPr>
          <p:cNvPr id="42" name="Round Diagonal Corner Rectangle 41"/>
          <p:cNvSpPr/>
          <p:nvPr/>
        </p:nvSpPr>
        <p:spPr>
          <a:xfrm>
            <a:off x="7020272" y="5683386"/>
            <a:ext cx="1888691" cy="460052"/>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bg1"/>
                </a:solidFill>
              </a:rPr>
              <a:t>Reduce unplanned work by 25%</a:t>
            </a:r>
            <a:endParaRPr lang="en-GB" sz="800" dirty="0">
              <a:solidFill>
                <a:schemeClr val="bg1"/>
              </a:solidFill>
            </a:endParaRPr>
          </a:p>
        </p:txBody>
      </p:sp>
      <p:sp>
        <p:nvSpPr>
          <p:cNvPr id="43" name="Round Diagonal Corner Rectangle 42"/>
          <p:cNvSpPr/>
          <p:nvPr/>
        </p:nvSpPr>
        <p:spPr>
          <a:xfrm>
            <a:off x="7020273" y="4723504"/>
            <a:ext cx="1888690" cy="460052"/>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bg1"/>
                </a:solidFill>
              </a:rPr>
              <a:t>Customer Satisfaction Score / Cost Ratio – 20% </a:t>
            </a:r>
            <a:endParaRPr lang="en-GB" sz="800" dirty="0">
              <a:solidFill>
                <a:schemeClr val="bg1"/>
              </a:solidFill>
            </a:endParaRPr>
          </a:p>
        </p:txBody>
      </p:sp>
      <p:sp>
        <p:nvSpPr>
          <p:cNvPr id="45" name="TextBox 44"/>
          <p:cNvSpPr txBox="1"/>
          <p:nvPr/>
        </p:nvSpPr>
        <p:spPr>
          <a:xfrm>
            <a:off x="3301546" y="2361127"/>
            <a:ext cx="5233293" cy="276999"/>
          </a:xfrm>
          <a:prstGeom prst="rect">
            <a:avLst/>
          </a:prstGeom>
          <a:noFill/>
        </p:spPr>
        <p:txBody>
          <a:bodyPr wrap="square" rtlCol="0">
            <a:spAutoFit/>
          </a:bodyPr>
          <a:lstStyle/>
          <a:p>
            <a:r>
              <a:rPr lang="en-GB" sz="1200" dirty="0" smtClean="0"/>
              <a:t>Satisfy customers by delivering services which meet expectations</a:t>
            </a:r>
            <a:endParaRPr lang="en-GB" sz="1200" dirty="0"/>
          </a:p>
        </p:txBody>
      </p:sp>
      <p:sp>
        <p:nvSpPr>
          <p:cNvPr id="44" name="Rectangle 43"/>
          <p:cNvSpPr/>
          <p:nvPr>
            <p:custDataLst>
              <p:tags r:id="rId1"/>
            </p:custDataLst>
          </p:nvPr>
        </p:nvSpPr>
        <p:spPr>
          <a:xfrm rot="529918">
            <a:off x="6284172" y="423450"/>
            <a:ext cx="2518461" cy="495879"/>
          </a:xfrm>
          <a:prstGeom prst="rect">
            <a:avLst/>
          </a:prstGeom>
          <a:solidFill>
            <a:schemeClr val="bg1"/>
          </a:solidFill>
          <a:ln w="38100">
            <a:solidFill>
              <a:schemeClr val="accent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chemeClr val="tx2"/>
                </a:solidFill>
              </a:rPr>
              <a:t>ILLUSTRATIVE – KPI values subject to further validation</a:t>
            </a:r>
            <a:endParaRPr lang="en-GB" sz="1100" b="1" dirty="0">
              <a:solidFill>
                <a:schemeClr val="tx2"/>
              </a:solidFill>
            </a:endParaRPr>
          </a:p>
        </p:txBody>
      </p:sp>
      <p:sp>
        <p:nvSpPr>
          <p:cNvPr id="46" name="Title 1"/>
          <p:cNvSpPr>
            <a:spLocks noGrp="1"/>
          </p:cNvSpPr>
          <p:nvPr>
            <p:ph type="title"/>
          </p:nvPr>
        </p:nvSpPr>
        <p:spPr>
          <a:xfrm>
            <a:off x="354679" y="445439"/>
            <a:ext cx="8225530" cy="490537"/>
          </a:xfrm>
        </p:spPr>
        <p:txBody>
          <a:bodyPr/>
          <a:lstStyle/>
          <a:p>
            <a:pPr>
              <a:lnSpc>
                <a:spcPct val="100000"/>
              </a:lnSpc>
            </a:pPr>
            <a:r>
              <a:rPr lang="en-GB" sz="2400" dirty="0" smtClean="0"/>
              <a:t>The impact of the transformation will </a:t>
            </a:r>
            <a:br>
              <a:rPr lang="en-GB" sz="2400" dirty="0" smtClean="0"/>
            </a:br>
            <a:r>
              <a:rPr lang="en-GB" sz="2400" dirty="0" smtClean="0"/>
              <a:t>be visible through success measures.</a:t>
            </a:r>
            <a:endParaRPr lang="en-GB" sz="2400" dirty="0"/>
          </a:p>
        </p:txBody>
      </p:sp>
    </p:spTree>
    <p:extLst>
      <p:ext uri="{BB962C8B-B14F-4D97-AF65-F5344CB8AC3E}">
        <p14:creationId xmlns:p14="http://schemas.microsoft.com/office/powerpoint/2010/main" val="663854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12</a:t>
            </a:fld>
            <a:endParaRPr lang="en-GB">
              <a:solidFill>
                <a:prstClr val="white"/>
              </a:solidFill>
            </a:endParaRPr>
          </a:p>
        </p:txBody>
      </p:sp>
      <p:graphicFrame>
        <p:nvGraphicFramePr>
          <p:cNvPr id="7" name="Table 6"/>
          <p:cNvGraphicFramePr>
            <a:graphicFrameLocks noGrp="1"/>
          </p:cNvGraphicFramePr>
          <p:nvPr>
            <p:extLst/>
          </p:nvPr>
        </p:nvGraphicFramePr>
        <p:xfrm>
          <a:off x="344216" y="1196752"/>
          <a:ext cx="8342584" cy="4771730"/>
        </p:xfrm>
        <a:graphic>
          <a:graphicData uri="http://schemas.openxmlformats.org/drawingml/2006/table">
            <a:tbl>
              <a:tblPr firstRow="1" bandRow="1">
                <a:tableStyleId>{BC89EF96-8CEA-46FF-86C4-4CE0E7609802}</a:tableStyleId>
              </a:tblPr>
              <a:tblGrid>
                <a:gridCol w="3659028"/>
                <a:gridCol w="4683556"/>
              </a:tblGrid>
              <a:tr h="255628">
                <a:tc>
                  <a:txBody>
                    <a:bodyPr/>
                    <a:lstStyle/>
                    <a:p>
                      <a:pPr>
                        <a:spcAft>
                          <a:spcPts val="300"/>
                        </a:spcAft>
                      </a:pPr>
                      <a:r>
                        <a:rPr lang="en-GB" sz="1200" dirty="0" smtClean="0">
                          <a:solidFill>
                            <a:schemeClr val="bg1"/>
                          </a:solidFill>
                          <a:effectLst/>
                        </a:rPr>
                        <a:t>Risk</a:t>
                      </a:r>
                      <a:endParaRPr lang="en-GB" sz="1200" dirty="0">
                        <a:solidFill>
                          <a:schemeClr val="bg1"/>
                        </a:solidFill>
                        <a:effectLst/>
                        <a:latin typeface="Times New Roman"/>
                        <a:ea typeface="Calibri"/>
                      </a:endParaRPr>
                    </a:p>
                  </a:txBody>
                  <a:tcPr marL="68580" marR="68580" marT="0" marB="0">
                    <a:solidFill>
                      <a:schemeClr val="tx2"/>
                    </a:solidFill>
                  </a:tcPr>
                </a:tc>
                <a:tc>
                  <a:txBody>
                    <a:bodyPr/>
                    <a:lstStyle/>
                    <a:p>
                      <a:pPr>
                        <a:spcAft>
                          <a:spcPts val="300"/>
                        </a:spcAft>
                      </a:pPr>
                      <a:r>
                        <a:rPr lang="en-GB" sz="1200" dirty="0" smtClean="0">
                          <a:solidFill>
                            <a:schemeClr val="bg1"/>
                          </a:solidFill>
                          <a:effectLst/>
                        </a:rPr>
                        <a:t>Mitigation</a:t>
                      </a:r>
                      <a:endParaRPr lang="en-GB" sz="1200" dirty="0">
                        <a:solidFill>
                          <a:schemeClr val="bg1"/>
                        </a:solidFill>
                        <a:effectLst/>
                        <a:latin typeface="Times New Roman"/>
                        <a:ea typeface="Calibri"/>
                      </a:endParaRPr>
                    </a:p>
                  </a:txBody>
                  <a:tcPr marL="68580" marR="68580" marT="0" marB="0">
                    <a:solidFill>
                      <a:schemeClr val="tx2"/>
                    </a:solidFill>
                  </a:tcPr>
                </a:tc>
              </a:tr>
              <a:tr h="978109">
                <a:tc>
                  <a:txBody>
                    <a:bodyPr/>
                    <a:lstStyle/>
                    <a:p>
                      <a:pPr marL="0" marR="0" indent="0" algn="l" defTabSz="914400" rtl="0" eaLnBrk="1" fontAlgn="auto" latinLnBrk="0" hangingPunct="1">
                        <a:lnSpc>
                          <a:spcPct val="100000"/>
                        </a:lnSpc>
                        <a:spcBef>
                          <a:spcPts val="0"/>
                        </a:spcBef>
                        <a:spcAft>
                          <a:spcPts val="300"/>
                        </a:spcAft>
                        <a:buClrTx/>
                        <a:buSzTx/>
                        <a:buFontTx/>
                        <a:buNone/>
                        <a:tabLst/>
                        <a:defRPr/>
                      </a:pPr>
                      <a:r>
                        <a:rPr lang="en-GB" sz="1200" dirty="0" smtClean="0">
                          <a:effectLst/>
                        </a:rPr>
                        <a:t>The business will not accept full adoption of the federalised operating model,</a:t>
                      </a:r>
                      <a:r>
                        <a:rPr lang="en-GB" sz="1200" baseline="0" dirty="0" smtClean="0">
                          <a:effectLst/>
                        </a:rPr>
                        <a:t> assuming that Global will not be as responsive to local needs.</a:t>
                      </a:r>
                      <a:endParaRPr lang="en-GB" sz="1200" b="1" dirty="0" smtClean="0">
                        <a:solidFill>
                          <a:schemeClr val="tx1"/>
                        </a:solidFill>
                        <a:effectLst/>
                        <a:latin typeface="Times New Roman"/>
                        <a:ea typeface="Calibri"/>
                      </a:endParaRPr>
                    </a:p>
                    <a:p>
                      <a:pPr>
                        <a:spcAft>
                          <a:spcPts val="300"/>
                        </a:spcAft>
                      </a:pPr>
                      <a:endParaRPr lang="en-GB" sz="1200" b="1" dirty="0">
                        <a:solidFill>
                          <a:schemeClr val="tx1"/>
                        </a:solidFill>
                        <a:effectLst/>
                        <a:latin typeface="Times New Roman"/>
                        <a:ea typeface="Calibri"/>
                      </a:endParaRPr>
                    </a:p>
                  </a:txBody>
                  <a:tcPr marL="68580" marR="68580" marT="0" marB="0" anchor="ctr"/>
                </a:tc>
                <a:tc>
                  <a:txBody>
                    <a:bodyPr/>
                    <a:lstStyle/>
                    <a:p>
                      <a:pPr>
                        <a:spcAft>
                          <a:spcPts val="300"/>
                        </a:spcAft>
                      </a:pPr>
                      <a:r>
                        <a:rPr lang="en-GB" sz="1200" dirty="0" smtClean="0">
                          <a:effectLst/>
                        </a:rPr>
                        <a:t>This is</a:t>
                      </a:r>
                      <a:r>
                        <a:rPr lang="en-GB" sz="1200" baseline="0" dirty="0" smtClean="0">
                          <a:effectLst/>
                        </a:rPr>
                        <a:t> addressed through having ‘decisions within a framework’ and local IS services remaining in situ to give business the sense they have sufficient local influence and control to influence.</a:t>
                      </a:r>
                      <a:endParaRPr lang="en-GB" sz="1200" dirty="0" smtClean="0">
                        <a:effectLst/>
                      </a:endParaRPr>
                    </a:p>
                  </a:txBody>
                  <a:tcPr marL="68580" marR="68580" marT="0" marB="0" anchor="ctr"/>
                </a:tc>
              </a:tr>
              <a:tr h="1152128">
                <a:tc>
                  <a:txBody>
                    <a:bodyPr/>
                    <a:lstStyle/>
                    <a:p>
                      <a:pPr>
                        <a:spcAft>
                          <a:spcPts val="300"/>
                        </a:spcAft>
                      </a:pPr>
                      <a:r>
                        <a:rPr lang="en-GB" sz="1200" dirty="0" smtClean="0">
                          <a:effectLst/>
                        </a:rPr>
                        <a:t>Optimisation will result in the loss of staff which may affect IS ability to maintain service and respond to requests and needs.</a:t>
                      </a:r>
                      <a:endParaRPr lang="en-GB" sz="1200" b="1" dirty="0">
                        <a:solidFill>
                          <a:schemeClr val="tx1"/>
                        </a:solidFill>
                        <a:effectLst/>
                        <a:latin typeface="Times New Roman"/>
                        <a:ea typeface="Calibri"/>
                      </a:endParaRPr>
                    </a:p>
                  </a:txBody>
                  <a:tcPr marL="68580" marR="68580" marT="0" marB="0" anchor="ctr"/>
                </a:tc>
                <a:tc>
                  <a:txBody>
                    <a:bodyPr/>
                    <a:lstStyle/>
                    <a:p>
                      <a:pPr>
                        <a:spcAft>
                          <a:spcPts val="300"/>
                        </a:spcAft>
                      </a:pPr>
                      <a:r>
                        <a:rPr lang="en-GB" sz="1200" dirty="0" smtClean="0">
                          <a:effectLst/>
                        </a:rPr>
                        <a:t>The risk will be appraised, key capabilities identified and mitigation will be put in place to reduce impact.</a:t>
                      </a:r>
                      <a:r>
                        <a:rPr lang="en-GB" sz="1200" baseline="0" dirty="0" smtClean="0">
                          <a:effectLst/>
                        </a:rPr>
                        <a:t> Some staff savings are expected and these have been factored into the financial business case.</a:t>
                      </a:r>
                      <a:endParaRPr lang="en-GB" sz="1200" dirty="0" smtClean="0">
                        <a:effectLst/>
                      </a:endParaRPr>
                    </a:p>
                  </a:txBody>
                  <a:tcPr marL="68580" marR="68580" marT="0" marB="0" anchor="ctr"/>
                </a:tc>
              </a:tr>
              <a:tr h="1363351">
                <a:tc>
                  <a:txBody>
                    <a:bodyPr/>
                    <a:lstStyle/>
                    <a:p>
                      <a:pPr marL="0" marR="0" indent="0" algn="l" defTabSz="914400" rtl="0" eaLnBrk="1" fontAlgn="auto" latinLnBrk="0" hangingPunct="1">
                        <a:lnSpc>
                          <a:spcPct val="100000"/>
                        </a:lnSpc>
                        <a:spcBef>
                          <a:spcPts val="0"/>
                        </a:spcBef>
                        <a:spcAft>
                          <a:spcPts val="300"/>
                        </a:spcAft>
                        <a:buClrTx/>
                        <a:buSzTx/>
                        <a:buFontTx/>
                        <a:buNone/>
                        <a:tabLst/>
                        <a:defRPr/>
                      </a:pPr>
                      <a:r>
                        <a:rPr lang="en-GB" sz="1200" b="0" dirty="0" smtClean="0">
                          <a:solidFill>
                            <a:schemeClr val="tx1"/>
                          </a:solidFill>
                          <a:effectLst/>
                          <a:latin typeface="+mn-lt"/>
                          <a:ea typeface="Calibri"/>
                        </a:rPr>
                        <a:t>Global standards will limit the freedom of the</a:t>
                      </a:r>
                      <a:r>
                        <a:rPr lang="en-GB" sz="1200" b="0" baseline="0" dirty="0" smtClean="0">
                          <a:solidFill>
                            <a:schemeClr val="tx1"/>
                          </a:solidFill>
                          <a:effectLst/>
                          <a:latin typeface="+mn-lt"/>
                          <a:ea typeface="Calibri"/>
                        </a:rPr>
                        <a:t> business </a:t>
                      </a:r>
                      <a:r>
                        <a:rPr lang="en-GB" sz="1200" b="0" dirty="0" smtClean="0">
                          <a:solidFill>
                            <a:schemeClr val="tx1"/>
                          </a:solidFill>
                          <a:effectLst/>
                          <a:latin typeface="+mn-lt"/>
                          <a:ea typeface="Calibri"/>
                        </a:rPr>
                        <a:t>to implement bespoke “non standard” solutions – they will not be adopted as perception is they will not</a:t>
                      </a:r>
                      <a:r>
                        <a:rPr lang="en-GB" sz="1200" b="0" baseline="0" dirty="0" smtClean="0">
                          <a:solidFill>
                            <a:schemeClr val="tx1"/>
                          </a:solidFill>
                          <a:effectLst/>
                          <a:latin typeface="+mn-lt"/>
                          <a:ea typeface="Calibri"/>
                        </a:rPr>
                        <a:t> serve regional or local needs.</a:t>
                      </a:r>
                      <a:endParaRPr lang="en-GB" sz="1200" b="0" dirty="0" smtClean="0">
                        <a:solidFill>
                          <a:schemeClr val="tx1"/>
                        </a:solidFill>
                        <a:effectLst/>
                        <a:latin typeface="+mn-lt"/>
                        <a:ea typeface="Calibri"/>
                      </a:endParaRPr>
                    </a:p>
                    <a:p>
                      <a:pPr marL="0" marR="0" indent="0" algn="l" defTabSz="914400" rtl="0" eaLnBrk="1" fontAlgn="auto" latinLnBrk="0" hangingPunct="1">
                        <a:lnSpc>
                          <a:spcPct val="100000"/>
                        </a:lnSpc>
                        <a:spcBef>
                          <a:spcPts val="0"/>
                        </a:spcBef>
                        <a:spcAft>
                          <a:spcPts val="300"/>
                        </a:spcAft>
                        <a:buClrTx/>
                        <a:buSzTx/>
                        <a:buFontTx/>
                        <a:buNone/>
                        <a:tabLst/>
                        <a:defRPr/>
                      </a:pPr>
                      <a:endParaRPr lang="en-GB" sz="1200" b="1" dirty="0">
                        <a:solidFill>
                          <a:schemeClr val="tx1"/>
                        </a:solidFill>
                        <a:effectLst/>
                        <a:latin typeface="+mn-lt"/>
                        <a:ea typeface="Calibri"/>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300"/>
                        </a:spcAft>
                        <a:buClrTx/>
                        <a:buSzTx/>
                        <a:buFontTx/>
                        <a:buNone/>
                        <a:tabLst/>
                        <a:defRPr/>
                      </a:pPr>
                      <a:r>
                        <a:rPr lang="en-GB" altLang="en-US" sz="1200" dirty="0" smtClean="0">
                          <a:latin typeface="Arial" panose="020B0604020202020204" pitchFamily="34" charset="0"/>
                        </a:rPr>
                        <a:t>Addressing IS complexity means that standardisation is required. The governance approach for IS decisions will explicitly ensure business input to set IS standards and direction and specify an escalation procedure which will potentially include authorisation of standards deviation where this can be justified by business need.</a:t>
                      </a:r>
                    </a:p>
                    <a:p>
                      <a:pPr>
                        <a:spcAft>
                          <a:spcPts val="300"/>
                        </a:spcAft>
                      </a:pPr>
                      <a:endParaRPr lang="en-GB" sz="1200" dirty="0" smtClean="0">
                        <a:effectLst/>
                      </a:endParaRPr>
                    </a:p>
                  </a:txBody>
                  <a:tcPr marL="68580" marR="68580" marT="0" marB="0" anchor="ctr"/>
                </a:tc>
              </a:tr>
              <a:tr h="1022514">
                <a:tc>
                  <a:txBody>
                    <a:bodyPr/>
                    <a:lstStyle/>
                    <a:p>
                      <a:pPr marL="0" marR="0" indent="0" algn="l" defTabSz="914400" rtl="0" eaLnBrk="1" fontAlgn="auto" latinLnBrk="0" hangingPunct="1">
                        <a:lnSpc>
                          <a:spcPct val="100000"/>
                        </a:lnSpc>
                        <a:spcBef>
                          <a:spcPts val="0"/>
                        </a:spcBef>
                        <a:spcAft>
                          <a:spcPts val="300"/>
                        </a:spcAft>
                        <a:buClrTx/>
                        <a:buSzTx/>
                        <a:buFontTx/>
                        <a:buNone/>
                        <a:tabLst/>
                        <a:defRPr/>
                      </a:pPr>
                      <a:r>
                        <a:rPr lang="en-GB" sz="1200" dirty="0" smtClean="0">
                          <a:effectLst/>
                        </a:rPr>
                        <a:t>Greater adoption</a:t>
                      </a:r>
                      <a:r>
                        <a:rPr lang="en-GB" sz="1200" baseline="0" dirty="0" smtClean="0">
                          <a:effectLst/>
                        </a:rPr>
                        <a:t> of Global shared services will increase sharing and risks associated with service outages.</a:t>
                      </a:r>
                      <a:endParaRPr lang="en-GB" sz="1200" b="1" dirty="0" smtClean="0">
                        <a:solidFill>
                          <a:schemeClr val="tx1"/>
                        </a:solidFill>
                        <a:effectLst/>
                        <a:latin typeface="Times New Roman"/>
                        <a:ea typeface="Calibri"/>
                      </a:endParaRPr>
                    </a:p>
                    <a:p>
                      <a:pPr marL="0" marR="0" indent="0" algn="l" defTabSz="914400" rtl="0" eaLnBrk="1" fontAlgn="auto" latinLnBrk="0" hangingPunct="1">
                        <a:lnSpc>
                          <a:spcPct val="100000"/>
                        </a:lnSpc>
                        <a:spcBef>
                          <a:spcPts val="0"/>
                        </a:spcBef>
                        <a:spcAft>
                          <a:spcPts val="300"/>
                        </a:spcAft>
                        <a:buClrTx/>
                        <a:buSzTx/>
                        <a:buFontTx/>
                        <a:buNone/>
                        <a:tabLst/>
                        <a:defRPr/>
                      </a:pPr>
                      <a:endParaRPr lang="en-GB" sz="1200" b="1" dirty="0" smtClean="0">
                        <a:solidFill>
                          <a:schemeClr val="tx1"/>
                        </a:solidFill>
                        <a:effectLst/>
                        <a:latin typeface="Times New Roman"/>
                        <a:ea typeface="Calibri"/>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300"/>
                        </a:spcAft>
                        <a:buClrTx/>
                        <a:buSzTx/>
                        <a:buFontTx/>
                        <a:buNone/>
                        <a:tabLst/>
                        <a:defRPr/>
                      </a:pPr>
                      <a:r>
                        <a:rPr lang="en-GB" altLang="en-US" sz="1200" dirty="0" smtClean="0">
                          <a:latin typeface="Arial" panose="020B0604020202020204" pitchFamily="34" charset="0"/>
                        </a:rPr>
                        <a:t>The transformation programme will explicitly address risks and propose backup and disaster recovery options where appropriate for any shared services </a:t>
                      </a:r>
                      <a:r>
                        <a:rPr lang="en-GB" altLang="en-US" sz="1200" dirty="0" err="1" smtClean="0">
                          <a:latin typeface="Arial" panose="020B0604020202020204" pitchFamily="34" charset="0"/>
                        </a:rPr>
                        <a:t>inscope</a:t>
                      </a:r>
                      <a:r>
                        <a:rPr lang="en-GB" altLang="en-US" sz="1200" dirty="0" smtClean="0">
                          <a:latin typeface="Arial" panose="020B0604020202020204" pitchFamily="34" charset="0"/>
                        </a:rPr>
                        <a:t>.</a:t>
                      </a:r>
                    </a:p>
                    <a:p>
                      <a:pPr>
                        <a:spcAft>
                          <a:spcPts val="300"/>
                        </a:spcAft>
                      </a:pPr>
                      <a:endParaRPr lang="en-GB" sz="1200" dirty="0" smtClean="0">
                        <a:effectLst/>
                      </a:endParaRPr>
                    </a:p>
                  </a:txBody>
                  <a:tcPr marL="68580" marR="68580" marT="0" marB="0" anchor="ctr"/>
                </a:tc>
              </a:tr>
            </a:tbl>
          </a:graphicData>
        </a:graphic>
      </p:graphicFrame>
      <p:sp>
        <p:nvSpPr>
          <p:cNvPr id="8" name="Title 1"/>
          <p:cNvSpPr>
            <a:spLocks noGrp="1"/>
          </p:cNvSpPr>
          <p:nvPr>
            <p:ph type="title"/>
          </p:nvPr>
        </p:nvSpPr>
        <p:spPr>
          <a:xfrm>
            <a:off x="461270" y="418183"/>
            <a:ext cx="8225530" cy="490537"/>
          </a:xfrm>
        </p:spPr>
        <p:txBody>
          <a:bodyPr/>
          <a:lstStyle/>
          <a:p>
            <a:pPr>
              <a:lnSpc>
                <a:spcPct val="100000"/>
              </a:lnSpc>
            </a:pPr>
            <a:r>
              <a:rPr lang="en-GB" sz="2400" dirty="0" smtClean="0"/>
              <a:t>The transformation is a major change with risks that need to be acknowledged and managed.</a:t>
            </a:r>
            <a:endParaRPr lang="en-GB" sz="2400" dirty="0"/>
          </a:p>
        </p:txBody>
      </p:sp>
    </p:spTree>
    <p:extLst>
      <p:ext uri="{BB962C8B-B14F-4D97-AF65-F5344CB8AC3E}">
        <p14:creationId xmlns:p14="http://schemas.microsoft.com/office/powerpoint/2010/main" val="1846385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13</a:t>
            </a:fld>
            <a:endParaRPr lang="en-GB">
              <a:solidFill>
                <a:prstClr val="white"/>
              </a:solidFill>
            </a:endParaRPr>
          </a:p>
        </p:txBody>
      </p:sp>
      <p:graphicFrame>
        <p:nvGraphicFramePr>
          <p:cNvPr id="7" name="Table 6"/>
          <p:cNvGraphicFramePr>
            <a:graphicFrameLocks noGrp="1"/>
          </p:cNvGraphicFramePr>
          <p:nvPr>
            <p:extLst/>
          </p:nvPr>
        </p:nvGraphicFramePr>
        <p:xfrm>
          <a:off x="344216" y="1268760"/>
          <a:ext cx="8342584" cy="4480097"/>
        </p:xfrm>
        <a:graphic>
          <a:graphicData uri="http://schemas.openxmlformats.org/drawingml/2006/table">
            <a:tbl>
              <a:tblPr firstRow="1" bandRow="1">
                <a:tableStyleId>{BC89EF96-8CEA-46FF-86C4-4CE0E7609802}</a:tableStyleId>
              </a:tblPr>
              <a:tblGrid>
                <a:gridCol w="3659028"/>
                <a:gridCol w="4683556"/>
              </a:tblGrid>
              <a:tr h="255628">
                <a:tc>
                  <a:txBody>
                    <a:bodyPr/>
                    <a:lstStyle/>
                    <a:p>
                      <a:pPr>
                        <a:spcAft>
                          <a:spcPts val="300"/>
                        </a:spcAft>
                      </a:pPr>
                      <a:r>
                        <a:rPr lang="en-GB" sz="1200" dirty="0" smtClean="0">
                          <a:solidFill>
                            <a:schemeClr val="bg1"/>
                          </a:solidFill>
                          <a:effectLst/>
                        </a:rPr>
                        <a:t>Risk</a:t>
                      </a:r>
                      <a:endParaRPr lang="en-GB" sz="1200" dirty="0">
                        <a:solidFill>
                          <a:schemeClr val="bg1"/>
                        </a:solidFill>
                        <a:effectLst/>
                        <a:latin typeface="Times New Roman"/>
                        <a:ea typeface="Calibri"/>
                      </a:endParaRPr>
                    </a:p>
                  </a:txBody>
                  <a:tcPr marL="68580" marR="68580" marT="0" marB="0">
                    <a:solidFill>
                      <a:schemeClr val="tx2"/>
                    </a:solidFill>
                  </a:tcPr>
                </a:tc>
                <a:tc>
                  <a:txBody>
                    <a:bodyPr/>
                    <a:lstStyle/>
                    <a:p>
                      <a:pPr>
                        <a:spcAft>
                          <a:spcPts val="300"/>
                        </a:spcAft>
                      </a:pPr>
                      <a:r>
                        <a:rPr lang="en-GB" sz="1200" dirty="0" smtClean="0">
                          <a:solidFill>
                            <a:schemeClr val="bg1"/>
                          </a:solidFill>
                          <a:effectLst/>
                        </a:rPr>
                        <a:t>Mitigation</a:t>
                      </a:r>
                      <a:endParaRPr lang="en-GB" sz="1200" dirty="0">
                        <a:solidFill>
                          <a:schemeClr val="bg1"/>
                        </a:solidFill>
                        <a:effectLst/>
                        <a:latin typeface="Times New Roman"/>
                        <a:ea typeface="Calibri"/>
                      </a:endParaRPr>
                    </a:p>
                  </a:txBody>
                  <a:tcPr marL="68580" marR="68580" marT="0" marB="0">
                    <a:solidFill>
                      <a:schemeClr val="tx2"/>
                    </a:solidFill>
                  </a:tcPr>
                </a:tc>
              </a:tr>
              <a:tr h="1497767">
                <a:tc>
                  <a:txBody>
                    <a:bodyPr/>
                    <a:lstStyle/>
                    <a:p>
                      <a:pPr>
                        <a:spcAft>
                          <a:spcPts val="300"/>
                        </a:spcAft>
                      </a:pPr>
                      <a:r>
                        <a:rPr lang="en-GB" sz="1200" dirty="0" smtClean="0">
                          <a:effectLst/>
                        </a:rPr>
                        <a:t>The volume and pace of change may be too significant for IS to handle as well as provide a service if</a:t>
                      </a:r>
                      <a:r>
                        <a:rPr lang="en-GB" sz="1200" baseline="0" dirty="0" smtClean="0">
                          <a:effectLst/>
                        </a:rPr>
                        <a:t> a dedicated project team is not in place</a:t>
                      </a:r>
                      <a:endParaRPr lang="en-GB" sz="1200" b="1" dirty="0">
                        <a:solidFill>
                          <a:schemeClr val="tx1"/>
                        </a:solidFill>
                        <a:effectLst/>
                        <a:latin typeface="Times New Roman"/>
                        <a:ea typeface="Calibri"/>
                      </a:endParaRPr>
                    </a:p>
                  </a:txBody>
                  <a:tcPr marL="68580" marR="68580" marT="0" marB="0" anchor="ctr"/>
                </a:tc>
                <a:tc>
                  <a:txBody>
                    <a:bodyPr/>
                    <a:lstStyle/>
                    <a:p>
                      <a:pPr>
                        <a:spcAft>
                          <a:spcPts val="300"/>
                        </a:spcAft>
                      </a:pPr>
                      <a:r>
                        <a:rPr lang="en-GB" sz="1200" dirty="0" smtClean="0">
                          <a:effectLst/>
                        </a:rPr>
                        <a:t>IS must provide the platforms and services</a:t>
                      </a:r>
                      <a:r>
                        <a:rPr lang="en-GB" sz="1200" baseline="0" dirty="0" smtClean="0">
                          <a:effectLst/>
                        </a:rPr>
                        <a:t> </a:t>
                      </a:r>
                      <a:r>
                        <a:rPr lang="en-GB" sz="1200" dirty="0" smtClean="0">
                          <a:effectLst/>
                        </a:rPr>
                        <a:t>the British Council require to operate day to day, and cannot do this</a:t>
                      </a:r>
                      <a:r>
                        <a:rPr lang="en-GB" sz="1200" baseline="0" dirty="0" smtClean="0">
                          <a:effectLst/>
                        </a:rPr>
                        <a:t> as well as deliver significant change without a dedicated project team in place to drive and manage change. As such the transformation case assumes a dedicated project team mixed with staff from within the IS line where required to supplement change activity.</a:t>
                      </a:r>
                      <a:endParaRPr lang="en-GB" sz="1200" dirty="0" smtClean="0">
                        <a:effectLst/>
                      </a:endParaRPr>
                    </a:p>
                  </a:txBody>
                  <a:tcPr marL="68580" marR="68580" marT="0" marB="0" anchor="ctr"/>
                </a:tc>
              </a:tr>
              <a:tr h="1363351">
                <a:tc>
                  <a:txBody>
                    <a:bodyPr/>
                    <a:lstStyle/>
                    <a:p>
                      <a:pPr marL="0" marR="0" indent="0" algn="l" defTabSz="914400" rtl="0" eaLnBrk="1" fontAlgn="auto" latinLnBrk="0" hangingPunct="1">
                        <a:lnSpc>
                          <a:spcPct val="100000"/>
                        </a:lnSpc>
                        <a:spcBef>
                          <a:spcPts val="0"/>
                        </a:spcBef>
                        <a:spcAft>
                          <a:spcPts val="300"/>
                        </a:spcAft>
                        <a:buClrTx/>
                        <a:buSzTx/>
                        <a:buFontTx/>
                        <a:buNone/>
                        <a:tabLst/>
                        <a:defRPr/>
                      </a:pPr>
                      <a:r>
                        <a:rPr lang="en-GB" sz="1200" dirty="0" smtClean="0">
                          <a:effectLst/>
                        </a:rPr>
                        <a:t>Coupling the investment approvals for</a:t>
                      </a:r>
                      <a:r>
                        <a:rPr lang="en-GB" sz="1200" baseline="0" dirty="0" smtClean="0">
                          <a:effectLst/>
                        </a:rPr>
                        <a:t> IS change with GOF investment approval may result in delay or diluted impact in event GOF investment is reshaped</a:t>
                      </a:r>
                      <a:endParaRPr lang="en-GB" sz="1200" b="1" dirty="0" smtClean="0">
                        <a:solidFill>
                          <a:schemeClr val="tx1"/>
                        </a:solidFill>
                        <a:effectLst/>
                        <a:latin typeface="Times New Roman"/>
                        <a:ea typeface="Calibri"/>
                      </a:endParaRPr>
                    </a:p>
                  </a:txBody>
                  <a:tcPr marL="68580" marR="68580" marT="0" marB="0" anchor="ctr"/>
                </a:tc>
                <a:tc>
                  <a:txBody>
                    <a:bodyPr/>
                    <a:lstStyle/>
                    <a:p>
                      <a:pPr>
                        <a:spcAft>
                          <a:spcPts val="300"/>
                        </a:spcAft>
                      </a:pPr>
                      <a:r>
                        <a:rPr lang="en-GB" sz="1200" dirty="0" smtClean="0">
                          <a:effectLst/>
                        </a:rPr>
                        <a:t>Phase I breaks out the most urgent and pressing changes and it is assumed that once with EB approval, </a:t>
                      </a:r>
                      <a:r>
                        <a:rPr lang="en-GB" sz="1200" baseline="0" dirty="0" smtClean="0">
                          <a:effectLst/>
                        </a:rPr>
                        <a:t>the work required can go ahead under own business case if necessary.</a:t>
                      </a:r>
                      <a:endParaRPr lang="en-GB" sz="1200" dirty="0" smtClean="0">
                        <a:effectLst/>
                      </a:endParaRPr>
                    </a:p>
                  </a:txBody>
                  <a:tcPr marL="68580" marR="68580" marT="0" marB="0" anchor="ctr"/>
                </a:tc>
              </a:tr>
              <a:tr h="1363351">
                <a:tc>
                  <a:txBody>
                    <a:bodyPr/>
                    <a:lstStyle/>
                    <a:p>
                      <a:pPr>
                        <a:spcAft>
                          <a:spcPts val="300"/>
                        </a:spcAft>
                      </a:pPr>
                      <a:r>
                        <a:rPr lang="en-GB" sz="1200" dirty="0" smtClean="0">
                          <a:effectLst/>
                        </a:rPr>
                        <a:t>The design includes capabilities not today part of IS, such as Business Relationship Management and IS Portfolio Management.</a:t>
                      </a:r>
                      <a:r>
                        <a:rPr lang="en-GB" sz="1200" baseline="0" dirty="0" smtClean="0">
                          <a:effectLst/>
                        </a:rPr>
                        <a:t> This is contentious and may result in the design being changed.</a:t>
                      </a:r>
                      <a:endParaRPr lang="en-GB" sz="1200" b="1" dirty="0">
                        <a:solidFill>
                          <a:schemeClr val="tx1"/>
                        </a:solidFill>
                        <a:effectLst/>
                        <a:latin typeface="Times New Roman"/>
                        <a:ea typeface="Calibri"/>
                      </a:endParaRPr>
                    </a:p>
                  </a:txBody>
                  <a:tcPr marL="68580" marR="68580" marT="0" marB="0" anchor="ctr"/>
                </a:tc>
                <a:tc>
                  <a:txBody>
                    <a:bodyPr/>
                    <a:lstStyle/>
                    <a:p>
                      <a:pPr>
                        <a:spcAft>
                          <a:spcPts val="300"/>
                        </a:spcAft>
                      </a:pPr>
                      <a:r>
                        <a:rPr lang="en-GB" sz="1200" dirty="0" smtClean="0">
                          <a:effectLst/>
                        </a:rPr>
                        <a:t>The IS design includes all components the IS function requires to operate effectively and efficiently in the future. The</a:t>
                      </a:r>
                      <a:r>
                        <a:rPr lang="en-GB" sz="1200" baseline="0" dirty="0" smtClean="0">
                          <a:effectLst/>
                        </a:rPr>
                        <a:t> dependencies and interfaces between IS and other corporate functions and any potential overlaps need to be dealt with as part of the GOF programme of work.</a:t>
                      </a:r>
                      <a:endParaRPr lang="en-GB" sz="1200" dirty="0" smtClean="0">
                        <a:effectLst/>
                      </a:endParaRPr>
                    </a:p>
                  </a:txBody>
                  <a:tcPr marL="68580" marR="68580" marT="0" marB="0" anchor="ctr"/>
                </a:tc>
              </a:tr>
            </a:tbl>
          </a:graphicData>
        </a:graphic>
      </p:graphicFrame>
      <p:sp>
        <p:nvSpPr>
          <p:cNvPr id="8" name="Title 1"/>
          <p:cNvSpPr>
            <a:spLocks noGrp="1"/>
          </p:cNvSpPr>
          <p:nvPr>
            <p:ph type="title"/>
          </p:nvPr>
        </p:nvSpPr>
        <p:spPr>
          <a:xfrm>
            <a:off x="461270" y="418183"/>
            <a:ext cx="8225530" cy="490537"/>
          </a:xfrm>
        </p:spPr>
        <p:txBody>
          <a:bodyPr/>
          <a:lstStyle/>
          <a:p>
            <a:pPr>
              <a:lnSpc>
                <a:spcPct val="100000"/>
              </a:lnSpc>
            </a:pPr>
            <a:r>
              <a:rPr lang="en-GB" sz="2400" dirty="0" smtClean="0"/>
              <a:t>There are also risks that need to be acknowledged and managed around how the Transformation is delivered.</a:t>
            </a:r>
            <a:endParaRPr lang="en-GB" sz="2400" dirty="0"/>
          </a:p>
        </p:txBody>
      </p:sp>
    </p:spTree>
    <p:extLst>
      <p:ext uri="{BB962C8B-B14F-4D97-AF65-F5344CB8AC3E}">
        <p14:creationId xmlns:p14="http://schemas.microsoft.com/office/powerpoint/2010/main" val="1149694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06900"/>
            <a:ext cx="8352928" cy="1362075"/>
          </a:xfrm>
        </p:spPr>
        <p:txBody>
          <a:bodyPr/>
          <a:lstStyle/>
          <a:p>
            <a:r>
              <a:rPr lang="en-GB" dirty="0" smtClean="0"/>
              <a:t>SUMMARY OF CHANGE</a:t>
            </a:r>
            <a:endParaRPr lang="en-GB" dirty="0"/>
          </a:p>
        </p:txBody>
      </p:sp>
      <p:sp>
        <p:nvSpPr>
          <p:cNvPr id="3" name="Text Placeholder 2"/>
          <p:cNvSpPr>
            <a:spLocks noGrp="1"/>
          </p:cNvSpPr>
          <p:nvPr>
            <p:ph type="body" idx="1"/>
          </p:nvPr>
        </p:nvSpPr>
        <p:spPr>
          <a:xfrm>
            <a:off x="467545" y="2906713"/>
            <a:ext cx="7772400" cy="1500187"/>
          </a:xfrm>
        </p:spPr>
        <p:txBody>
          <a:bodyPr/>
          <a:lstStyle/>
          <a:p>
            <a:r>
              <a:rPr lang="en-GB" dirty="0" smtClean="0"/>
              <a:t>The future organisation</a:t>
            </a:r>
            <a:endParaRPr lang="en-GB" dirty="0"/>
          </a:p>
        </p:txBody>
      </p:sp>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648A5CB9-A295-4B54-84D4-01A3E95DA4E3}" type="slidenum">
              <a:rPr lang="en-GB" smtClean="0">
                <a:solidFill>
                  <a:prstClr val="white"/>
                </a:solidFill>
              </a:rPr>
              <a:pPr>
                <a:defRPr/>
              </a:pPr>
              <a:t>2</a:t>
            </a:fld>
            <a:endParaRPr lang="en-GB">
              <a:solidFill>
                <a:prstClr val="white"/>
              </a:solidFill>
            </a:endParaRPr>
          </a:p>
        </p:txBody>
      </p:sp>
    </p:spTree>
    <p:extLst>
      <p:ext uri="{BB962C8B-B14F-4D97-AF65-F5344CB8AC3E}">
        <p14:creationId xmlns:p14="http://schemas.microsoft.com/office/powerpoint/2010/main" val="1698233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15816" y="1887043"/>
            <a:ext cx="1630561" cy="3630189"/>
          </a:xfrm>
          <a:prstGeom prst="rect">
            <a:avLst/>
          </a:prstGeom>
          <a:pattFill prst="wdDnDiag">
            <a:fgClr>
              <a:schemeClr val="bg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 name="Title 1"/>
          <p:cNvSpPr>
            <a:spLocks noGrp="1"/>
          </p:cNvSpPr>
          <p:nvPr>
            <p:ph type="title"/>
          </p:nvPr>
        </p:nvSpPr>
        <p:spPr>
          <a:xfrm>
            <a:off x="189964" y="562199"/>
            <a:ext cx="8774525" cy="490537"/>
          </a:xfrm>
        </p:spPr>
        <p:txBody>
          <a:bodyPr/>
          <a:lstStyle/>
          <a:p>
            <a:pPr>
              <a:lnSpc>
                <a:spcPct val="100000"/>
              </a:lnSpc>
            </a:pPr>
            <a:r>
              <a:rPr lang="en-GB" sz="2400" dirty="0" smtClean="0"/>
              <a:t>The future Information Systems operating model will continue to balance delivery of services with local needs.</a:t>
            </a:r>
            <a:endParaRPr lang="en-GB" sz="2400" dirty="0"/>
          </a:p>
        </p:txBody>
      </p:sp>
      <p:sp>
        <p:nvSpPr>
          <p:cNvPr id="4" name="Footer Placeholder 3"/>
          <p:cNvSpPr>
            <a:spLocks noGrp="1"/>
          </p:cNvSpPr>
          <p:nvPr>
            <p:ph type="ftr" sz="quarter" idx="11"/>
          </p:nvPr>
        </p:nvSpPr>
        <p:spPr/>
        <p:txBody>
          <a:bodyPr/>
          <a:lstStyle/>
          <a:p>
            <a:pPr>
              <a:defRPr/>
            </a:pPr>
            <a:r>
              <a:rPr lang="en-GB" dirty="0" smtClean="0">
                <a:solidFill>
                  <a:prstClr val="white"/>
                </a:solidFill>
              </a:rPr>
              <a:t>www.britishcouncil.org</a:t>
            </a:r>
            <a:endParaRPr lang="en-GB" dirty="0">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3</a:t>
            </a:fld>
            <a:endParaRPr lang="en-GB">
              <a:solidFill>
                <a:prstClr val="white"/>
              </a:solidFill>
            </a:endParaRPr>
          </a:p>
        </p:txBody>
      </p:sp>
      <p:sp>
        <p:nvSpPr>
          <p:cNvPr id="8" name="Rectangle 7"/>
          <p:cNvSpPr/>
          <p:nvPr>
            <p:custDataLst>
              <p:tags r:id="rId1"/>
            </p:custDataLst>
          </p:nvPr>
        </p:nvSpPr>
        <p:spPr>
          <a:xfrm>
            <a:off x="179513" y="1946133"/>
            <a:ext cx="8733730" cy="1736356"/>
          </a:xfrm>
          <a:prstGeom prst="rect">
            <a:avLst/>
          </a:prstGeom>
          <a:no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GB" sz="600" dirty="0">
              <a:solidFill>
                <a:prstClr val="black"/>
              </a:solidFill>
            </a:endParaRPr>
          </a:p>
        </p:txBody>
      </p:sp>
      <p:sp>
        <p:nvSpPr>
          <p:cNvPr id="9" name="TextBox 8"/>
          <p:cNvSpPr txBox="1"/>
          <p:nvPr/>
        </p:nvSpPr>
        <p:spPr>
          <a:xfrm>
            <a:off x="699730" y="1152792"/>
            <a:ext cx="2000062" cy="646331"/>
          </a:xfrm>
          <a:prstGeom prst="rect">
            <a:avLst/>
          </a:prstGeom>
          <a:noFill/>
        </p:spPr>
        <p:txBody>
          <a:bodyPr wrap="square" rtlCol="0">
            <a:spAutoFit/>
          </a:bodyPr>
          <a:lstStyle/>
          <a:p>
            <a:pPr algn="ctr"/>
            <a:r>
              <a:rPr lang="en-GB" sz="1200" b="1" dirty="0" smtClean="0">
                <a:solidFill>
                  <a:prstClr val="black"/>
                </a:solidFill>
              </a:rPr>
              <a:t>Fully Centralised IS</a:t>
            </a:r>
          </a:p>
          <a:p>
            <a:pPr algn="ctr"/>
            <a:r>
              <a:rPr lang="en-GB" sz="1200" b="1" dirty="0" smtClean="0">
                <a:solidFill>
                  <a:prstClr val="black"/>
                </a:solidFill>
              </a:rPr>
              <a:t>Global CIO as Broker, </a:t>
            </a:r>
            <a:r>
              <a:rPr lang="en-GB" sz="1200" b="1" i="1" dirty="0" smtClean="0">
                <a:solidFill>
                  <a:prstClr val="black"/>
                </a:solidFill>
              </a:rPr>
              <a:t>Cost Reduction Focus</a:t>
            </a:r>
            <a:endParaRPr lang="en-GB" sz="1200" b="1" i="1" dirty="0">
              <a:solidFill>
                <a:prstClr val="black"/>
              </a:solidFill>
            </a:endParaRPr>
          </a:p>
        </p:txBody>
      </p:sp>
      <p:sp>
        <p:nvSpPr>
          <p:cNvPr id="10" name="TextBox 9"/>
          <p:cNvSpPr txBox="1"/>
          <p:nvPr/>
        </p:nvSpPr>
        <p:spPr>
          <a:xfrm>
            <a:off x="6719300" y="1124744"/>
            <a:ext cx="2193943" cy="646331"/>
          </a:xfrm>
          <a:prstGeom prst="rect">
            <a:avLst/>
          </a:prstGeom>
          <a:noFill/>
        </p:spPr>
        <p:txBody>
          <a:bodyPr wrap="square" rtlCol="0">
            <a:spAutoFit/>
          </a:bodyPr>
          <a:lstStyle/>
          <a:p>
            <a:pPr algn="ctr"/>
            <a:r>
              <a:rPr lang="en-GB" sz="1200" b="1" dirty="0" smtClean="0">
                <a:solidFill>
                  <a:prstClr val="black"/>
                </a:solidFill>
              </a:rPr>
              <a:t>Fully De-Centralised IS</a:t>
            </a:r>
          </a:p>
          <a:p>
            <a:pPr algn="ctr"/>
            <a:r>
              <a:rPr lang="en-GB" sz="1200" b="1" dirty="0" smtClean="0">
                <a:solidFill>
                  <a:prstClr val="black"/>
                </a:solidFill>
              </a:rPr>
              <a:t>is in the Business</a:t>
            </a:r>
          </a:p>
          <a:p>
            <a:pPr algn="ctr"/>
            <a:r>
              <a:rPr lang="en-GB" sz="1200" b="1" i="1" dirty="0" smtClean="0">
                <a:solidFill>
                  <a:prstClr val="black"/>
                </a:solidFill>
              </a:rPr>
              <a:t>Speed to Market Focus</a:t>
            </a:r>
            <a:endParaRPr lang="en-GB" sz="1200" b="1" i="1" dirty="0">
              <a:solidFill>
                <a:prstClr val="black"/>
              </a:solidFill>
            </a:endParaRPr>
          </a:p>
        </p:txBody>
      </p:sp>
      <p:sp>
        <p:nvSpPr>
          <p:cNvPr id="11" name="TextBox 10"/>
          <p:cNvSpPr txBox="1"/>
          <p:nvPr/>
        </p:nvSpPr>
        <p:spPr>
          <a:xfrm>
            <a:off x="3040681" y="1152792"/>
            <a:ext cx="3024336" cy="646331"/>
          </a:xfrm>
          <a:prstGeom prst="rect">
            <a:avLst/>
          </a:prstGeom>
          <a:noFill/>
        </p:spPr>
        <p:txBody>
          <a:bodyPr wrap="square" rtlCol="0">
            <a:spAutoFit/>
          </a:bodyPr>
          <a:lstStyle/>
          <a:p>
            <a:pPr algn="ctr"/>
            <a:r>
              <a:rPr lang="en-GB" sz="1200" b="1" dirty="0" smtClean="0">
                <a:solidFill>
                  <a:prstClr val="black"/>
                </a:solidFill>
              </a:rPr>
              <a:t>Alignment of IS to SBUs</a:t>
            </a:r>
          </a:p>
          <a:p>
            <a:pPr algn="ctr"/>
            <a:r>
              <a:rPr lang="en-GB" sz="1200" b="1" dirty="0" smtClean="0">
                <a:solidFill>
                  <a:prstClr val="black"/>
                </a:solidFill>
              </a:rPr>
              <a:t>Global CIO as Advisor</a:t>
            </a:r>
          </a:p>
          <a:p>
            <a:pPr algn="ctr"/>
            <a:r>
              <a:rPr lang="en-GB" sz="1200" b="1" i="1" dirty="0" smtClean="0">
                <a:solidFill>
                  <a:prstClr val="black"/>
                </a:solidFill>
              </a:rPr>
              <a:t>Cost Containment Focus</a:t>
            </a:r>
            <a:endParaRPr lang="en-GB" sz="1200" b="1" i="1" dirty="0">
              <a:solidFill>
                <a:prstClr val="black"/>
              </a:solidFill>
            </a:endParaRPr>
          </a:p>
        </p:txBody>
      </p:sp>
      <p:sp>
        <p:nvSpPr>
          <p:cNvPr id="12" name="Text Box 169"/>
          <p:cNvSpPr txBox="1">
            <a:spLocks noChangeArrowheads="1"/>
          </p:cNvSpPr>
          <p:nvPr/>
        </p:nvSpPr>
        <p:spPr bwMode="gray">
          <a:xfrm>
            <a:off x="6383008" y="5588800"/>
            <a:ext cx="2543175"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eaLnBrk="0" hangingPunct="0"/>
            <a:r>
              <a:rPr lang="en-GB" altLang="en-US" sz="1200" b="1" dirty="0" smtClean="0">
                <a:solidFill>
                  <a:srgbClr val="1F497D"/>
                </a:solidFill>
              </a:rPr>
              <a:t>“Reinventing </a:t>
            </a:r>
            <a:r>
              <a:rPr lang="en-GB" altLang="en-US" sz="1200" b="1" dirty="0">
                <a:solidFill>
                  <a:srgbClr val="1F497D"/>
                </a:solidFill>
              </a:rPr>
              <a:t>the wheel”</a:t>
            </a:r>
          </a:p>
          <a:p>
            <a:pPr algn="ctr" eaLnBrk="0" hangingPunct="0"/>
            <a:r>
              <a:rPr lang="en-GB" altLang="en-US" sz="1200" b="1" dirty="0">
                <a:solidFill>
                  <a:srgbClr val="1F497D"/>
                </a:solidFill>
              </a:rPr>
              <a:t>Divergent strategic </a:t>
            </a:r>
            <a:r>
              <a:rPr lang="en-GB" altLang="en-US" sz="1200" b="1" dirty="0" smtClean="0">
                <a:solidFill>
                  <a:srgbClr val="1F497D"/>
                </a:solidFill>
              </a:rPr>
              <a:t>decisions, poor control</a:t>
            </a:r>
            <a:endParaRPr lang="en-GB" altLang="en-US" sz="1200" b="1" dirty="0">
              <a:solidFill>
                <a:srgbClr val="1F497D"/>
              </a:solidFill>
            </a:endParaRPr>
          </a:p>
        </p:txBody>
      </p:sp>
      <p:sp>
        <p:nvSpPr>
          <p:cNvPr id="13" name="Text Box 170"/>
          <p:cNvSpPr txBox="1">
            <a:spLocks noChangeArrowheads="1"/>
          </p:cNvSpPr>
          <p:nvPr/>
        </p:nvSpPr>
        <p:spPr bwMode="gray">
          <a:xfrm>
            <a:off x="3541490" y="5587596"/>
            <a:ext cx="2009775" cy="833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eaLnBrk="0" hangingPunct="0"/>
            <a:r>
              <a:rPr lang="en-GB" altLang="en-US" sz="1200" b="1" dirty="0">
                <a:solidFill>
                  <a:srgbClr val="1F497D"/>
                </a:solidFill>
              </a:rPr>
              <a:t>Accountability for shared service </a:t>
            </a:r>
            <a:r>
              <a:rPr lang="en-GB" altLang="en-US" sz="1200" b="1" dirty="0" smtClean="0">
                <a:solidFill>
                  <a:srgbClr val="1F497D"/>
                </a:solidFill>
              </a:rPr>
              <a:t>delivery, balancing local needs with Global</a:t>
            </a:r>
            <a:endParaRPr lang="en-GB" altLang="en-US" sz="1200" b="1" dirty="0">
              <a:solidFill>
                <a:srgbClr val="1F497D"/>
              </a:solidFill>
            </a:endParaRPr>
          </a:p>
        </p:txBody>
      </p:sp>
      <p:sp>
        <p:nvSpPr>
          <p:cNvPr id="14" name="Text Box 173"/>
          <p:cNvSpPr txBox="1">
            <a:spLocks noChangeArrowheads="1"/>
          </p:cNvSpPr>
          <p:nvPr/>
        </p:nvSpPr>
        <p:spPr bwMode="gray">
          <a:xfrm>
            <a:off x="762025" y="5517232"/>
            <a:ext cx="2009775" cy="833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eaLnBrk="0" hangingPunct="0"/>
            <a:r>
              <a:rPr lang="en-GB" altLang="en-US" sz="1200" b="1" dirty="0">
                <a:solidFill>
                  <a:srgbClr val="1F497D"/>
                </a:solidFill>
              </a:rPr>
              <a:t>Allocation of</a:t>
            </a:r>
            <a:br>
              <a:rPr lang="en-GB" altLang="en-US" sz="1200" b="1" dirty="0">
                <a:solidFill>
                  <a:srgbClr val="1F497D"/>
                </a:solidFill>
              </a:rPr>
            </a:br>
            <a:r>
              <a:rPr lang="en-GB" altLang="en-US" sz="1200" b="1" dirty="0">
                <a:solidFill>
                  <a:srgbClr val="1F497D"/>
                </a:solidFill>
              </a:rPr>
              <a:t>scarce </a:t>
            </a:r>
            <a:r>
              <a:rPr lang="en-GB" altLang="en-US" sz="1200" b="1" dirty="0" smtClean="0">
                <a:solidFill>
                  <a:srgbClr val="1F497D"/>
                </a:solidFill>
              </a:rPr>
              <a:t>resources, detached from local needs</a:t>
            </a:r>
            <a:endParaRPr lang="en-GB" altLang="en-US" sz="1200" b="1" dirty="0">
              <a:solidFill>
                <a:srgbClr val="1F497D"/>
              </a:solidFill>
            </a:endParaRPr>
          </a:p>
        </p:txBody>
      </p:sp>
      <p:sp>
        <p:nvSpPr>
          <p:cNvPr id="46" name="Rectangle 45"/>
          <p:cNvSpPr/>
          <p:nvPr>
            <p:custDataLst>
              <p:tags r:id="rId2"/>
            </p:custDataLst>
          </p:nvPr>
        </p:nvSpPr>
        <p:spPr>
          <a:xfrm>
            <a:off x="179514" y="3682126"/>
            <a:ext cx="8746670" cy="1736356"/>
          </a:xfrm>
          <a:prstGeom prst="rect">
            <a:avLst/>
          </a:prstGeom>
          <a:no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GB" sz="600" dirty="0">
              <a:solidFill>
                <a:prstClr val="black"/>
              </a:solidFill>
            </a:endParaRPr>
          </a:p>
        </p:txBody>
      </p:sp>
      <p:sp>
        <p:nvSpPr>
          <p:cNvPr id="27" name="Rectangle 26"/>
          <p:cNvSpPr/>
          <p:nvPr>
            <p:custDataLst>
              <p:tags r:id="rId3"/>
            </p:custDataLst>
          </p:nvPr>
        </p:nvSpPr>
        <p:spPr>
          <a:xfrm>
            <a:off x="3216142" y="3527891"/>
            <a:ext cx="1099060" cy="333157"/>
          </a:xfrm>
          <a:prstGeom prst="rect">
            <a:avLst/>
          </a:prstGeom>
          <a:solidFill>
            <a:schemeClr val="accent1"/>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Application</a:t>
            </a:r>
            <a:endParaRPr lang="en-GB" sz="800" dirty="0">
              <a:solidFill>
                <a:srgbClr val="000000"/>
              </a:solidFill>
            </a:endParaRPr>
          </a:p>
        </p:txBody>
      </p:sp>
      <p:sp>
        <p:nvSpPr>
          <p:cNvPr id="48" name="TextBox 47"/>
          <p:cNvSpPr txBox="1"/>
          <p:nvPr/>
        </p:nvSpPr>
        <p:spPr>
          <a:xfrm rot="16200000">
            <a:off x="-352770" y="2493060"/>
            <a:ext cx="1731801" cy="646331"/>
          </a:xfrm>
          <a:prstGeom prst="rect">
            <a:avLst/>
          </a:prstGeom>
          <a:noFill/>
        </p:spPr>
        <p:txBody>
          <a:bodyPr wrap="square" rtlCol="0">
            <a:spAutoFit/>
          </a:bodyPr>
          <a:lstStyle/>
          <a:p>
            <a:pPr algn="ctr"/>
            <a:r>
              <a:rPr lang="en-GB" sz="1200" dirty="0" smtClean="0">
                <a:solidFill>
                  <a:prstClr val="black"/>
                </a:solidFill>
              </a:rPr>
              <a:t>Global – Centrally Managed &amp; Co-ordinated</a:t>
            </a:r>
            <a:endParaRPr lang="en-GB" sz="1200" dirty="0">
              <a:solidFill>
                <a:prstClr val="black"/>
              </a:solidFill>
            </a:endParaRPr>
          </a:p>
        </p:txBody>
      </p:sp>
      <p:sp>
        <p:nvSpPr>
          <p:cNvPr id="49" name="TextBox 48"/>
          <p:cNvSpPr txBox="1"/>
          <p:nvPr/>
        </p:nvSpPr>
        <p:spPr>
          <a:xfrm rot="16200000">
            <a:off x="-342320" y="4276483"/>
            <a:ext cx="1731801" cy="461665"/>
          </a:xfrm>
          <a:prstGeom prst="rect">
            <a:avLst/>
          </a:prstGeom>
          <a:noFill/>
        </p:spPr>
        <p:txBody>
          <a:bodyPr wrap="square" rtlCol="0">
            <a:spAutoFit/>
          </a:bodyPr>
          <a:lstStyle/>
          <a:p>
            <a:pPr algn="ctr"/>
            <a:r>
              <a:rPr lang="en-GB" sz="1200" dirty="0" smtClean="0">
                <a:solidFill>
                  <a:prstClr val="black"/>
                </a:solidFill>
              </a:rPr>
              <a:t>Devolved to the Business</a:t>
            </a:r>
            <a:endParaRPr lang="en-GB" sz="1200" dirty="0">
              <a:solidFill>
                <a:prstClr val="black"/>
              </a:solidFill>
            </a:endParaRPr>
          </a:p>
        </p:txBody>
      </p:sp>
      <p:sp>
        <p:nvSpPr>
          <p:cNvPr id="53" name="Text Box 157"/>
          <p:cNvSpPr txBox="1">
            <a:spLocks noChangeArrowheads="1"/>
          </p:cNvSpPr>
          <p:nvPr/>
        </p:nvSpPr>
        <p:spPr bwMode="gray">
          <a:xfrm>
            <a:off x="2396233" y="4151513"/>
            <a:ext cx="1159836" cy="833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pPr algn="r" eaLnBrk="0" hangingPunct="0"/>
            <a:r>
              <a:rPr lang="en-GB" altLang="en-US" sz="1200" b="1" dirty="0">
                <a:solidFill>
                  <a:prstClr val="black"/>
                </a:solidFill>
              </a:rPr>
              <a:t>Closest </a:t>
            </a:r>
            <a:r>
              <a:rPr lang="en-GB" altLang="en-US" sz="1200" b="1" dirty="0" smtClean="0">
                <a:solidFill>
                  <a:prstClr val="black"/>
                </a:solidFill>
              </a:rPr>
              <a:t>Alignment to Corporate Strategy</a:t>
            </a:r>
            <a:endParaRPr lang="en-GB" altLang="en-US" sz="1200" b="1" dirty="0">
              <a:solidFill>
                <a:prstClr val="black"/>
              </a:solidFill>
            </a:endParaRPr>
          </a:p>
        </p:txBody>
      </p:sp>
      <p:cxnSp>
        <p:nvCxnSpPr>
          <p:cNvPr id="57" name="Straight Arrow Connector 56"/>
          <p:cNvCxnSpPr/>
          <p:nvPr/>
        </p:nvCxnSpPr>
        <p:spPr>
          <a:xfrm>
            <a:off x="3765672" y="3870169"/>
            <a:ext cx="0" cy="1512168"/>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27" idx="0"/>
          </p:cNvCxnSpPr>
          <p:nvPr/>
        </p:nvCxnSpPr>
        <p:spPr>
          <a:xfrm flipH="1" flipV="1">
            <a:off x="3751432" y="1946133"/>
            <a:ext cx="14240" cy="15817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custDataLst>
              <p:tags r:id="rId4"/>
            </p:custDataLst>
          </p:nvPr>
        </p:nvSpPr>
        <p:spPr>
          <a:xfrm>
            <a:off x="3216142" y="2079324"/>
            <a:ext cx="1099060" cy="333157"/>
          </a:xfrm>
          <a:prstGeom prst="rect">
            <a:avLst/>
          </a:prstGeom>
          <a:solidFill>
            <a:schemeClr val="bg2"/>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IS Strategy</a:t>
            </a:r>
            <a:endParaRPr lang="en-GB" sz="800" dirty="0">
              <a:solidFill>
                <a:srgbClr val="000000"/>
              </a:solidFill>
            </a:endParaRPr>
          </a:p>
        </p:txBody>
      </p:sp>
      <p:sp>
        <p:nvSpPr>
          <p:cNvPr id="26" name="Rectangle 25"/>
          <p:cNvSpPr/>
          <p:nvPr>
            <p:custDataLst>
              <p:tags r:id="rId5"/>
            </p:custDataLst>
          </p:nvPr>
        </p:nvSpPr>
        <p:spPr>
          <a:xfrm>
            <a:off x="3203848" y="2579111"/>
            <a:ext cx="1099060" cy="333157"/>
          </a:xfrm>
          <a:prstGeom prst="rect">
            <a:avLst/>
          </a:prstGeom>
          <a:solidFill>
            <a:schemeClr val="tx2">
              <a:lumMod val="20000"/>
              <a:lumOff val="80000"/>
            </a:schemeClr>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Platforms</a:t>
            </a:r>
            <a:endParaRPr lang="en-GB" sz="800" dirty="0">
              <a:solidFill>
                <a:srgbClr val="000000"/>
              </a:solidFill>
            </a:endParaRPr>
          </a:p>
        </p:txBody>
      </p:sp>
      <p:cxnSp>
        <p:nvCxnSpPr>
          <p:cNvPr id="64" name="Straight Arrow Connector 63"/>
          <p:cNvCxnSpPr>
            <a:stCxn id="34" idx="2"/>
          </p:cNvCxnSpPr>
          <p:nvPr/>
        </p:nvCxnSpPr>
        <p:spPr>
          <a:xfrm flipV="1">
            <a:off x="5134392" y="1945146"/>
            <a:ext cx="0" cy="9719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custDataLst>
              <p:tags r:id="rId6"/>
            </p:custDataLst>
          </p:nvPr>
        </p:nvSpPr>
        <p:spPr>
          <a:xfrm>
            <a:off x="4584862" y="2084045"/>
            <a:ext cx="1099060" cy="333157"/>
          </a:xfrm>
          <a:prstGeom prst="rect">
            <a:avLst/>
          </a:prstGeom>
          <a:solidFill>
            <a:schemeClr val="bg2"/>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IS Strategy</a:t>
            </a:r>
            <a:endParaRPr lang="en-GB" sz="800" dirty="0">
              <a:solidFill>
                <a:srgbClr val="000000"/>
              </a:solidFill>
            </a:endParaRPr>
          </a:p>
        </p:txBody>
      </p:sp>
      <p:sp>
        <p:nvSpPr>
          <p:cNvPr id="34" name="Rectangle 33"/>
          <p:cNvSpPr/>
          <p:nvPr>
            <p:custDataLst>
              <p:tags r:id="rId7"/>
            </p:custDataLst>
          </p:nvPr>
        </p:nvSpPr>
        <p:spPr>
          <a:xfrm>
            <a:off x="4584862" y="2583907"/>
            <a:ext cx="1099060" cy="333157"/>
          </a:xfrm>
          <a:prstGeom prst="rect">
            <a:avLst/>
          </a:prstGeom>
          <a:solidFill>
            <a:schemeClr val="tx2">
              <a:lumMod val="20000"/>
              <a:lumOff val="80000"/>
            </a:schemeClr>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Platforms</a:t>
            </a:r>
            <a:endParaRPr lang="en-GB" sz="800" dirty="0">
              <a:solidFill>
                <a:srgbClr val="000000"/>
              </a:solidFill>
            </a:endParaRPr>
          </a:p>
        </p:txBody>
      </p:sp>
      <p:cxnSp>
        <p:nvCxnSpPr>
          <p:cNvPr id="66" name="Straight Arrow Connector 65"/>
          <p:cNvCxnSpPr>
            <a:stCxn id="31" idx="2"/>
          </p:cNvCxnSpPr>
          <p:nvPr/>
        </p:nvCxnSpPr>
        <p:spPr>
          <a:xfrm flipV="1">
            <a:off x="6830647" y="1922231"/>
            <a:ext cx="0" cy="4859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custDataLst>
              <p:tags r:id="rId8"/>
            </p:custDataLst>
          </p:nvPr>
        </p:nvSpPr>
        <p:spPr>
          <a:xfrm>
            <a:off x="6281117" y="2075033"/>
            <a:ext cx="1099060" cy="333157"/>
          </a:xfrm>
          <a:prstGeom prst="rect">
            <a:avLst/>
          </a:prstGeom>
          <a:solidFill>
            <a:schemeClr val="bg2"/>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IS Strategy</a:t>
            </a:r>
            <a:endParaRPr lang="en-GB" sz="800" dirty="0">
              <a:solidFill>
                <a:srgbClr val="000000"/>
              </a:solidFill>
            </a:endParaRPr>
          </a:p>
        </p:txBody>
      </p:sp>
      <p:cxnSp>
        <p:nvCxnSpPr>
          <p:cNvPr id="68" name="Straight Arrow Connector 67"/>
          <p:cNvCxnSpPr>
            <a:stCxn id="25" idx="2"/>
          </p:cNvCxnSpPr>
          <p:nvPr/>
        </p:nvCxnSpPr>
        <p:spPr>
          <a:xfrm flipV="1">
            <a:off x="1665146" y="1938993"/>
            <a:ext cx="5463" cy="15247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custDataLst>
              <p:tags r:id="rId9"/>
            </p:custDataLst>
          </p:nvPr>
        </p:nvSpPr>
        <p:spPr>
          <a:xfrm>
            <a:off x="1115616" y="2088336"/>
            <a:ext cx="1099060" cy="333157"/>
          </a:xfrm>
          <a:prstGeom prst="rect">
            <a:avLst/>
          </a:prstGeom>
          <a:solidFill>
            <a:schemeClr val="bg2"/>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IS Strategy</a:t>
            </a:r>
            <a:endParaRPr lang="en-GB" sz="800" dirty="0">
              <a:solidFill>
                <a:srgbClr val="000000"/>
              </a:solidFill>
            </a:endParaRPr>
          </a:p>
        </p:txBody>
      </p:sp>
      <p:sp>
        <p:nvSpPr>
          <p:cNvPr id="24" name="Rectangle 23"/>
          <p:cNvSpPr/>
          <p:nvPr>
            <p:custDataLst>
              <p:tags r:id="rId10"/>
            </p:custDataLst>
          </p:nvPr>
        </p:nvSpPr>
        <p:spPr>
          <a:xfrm>
            <a:off x="1115616" y="2588198"/>
            <a:ext cx="1099060" cy="333157"/>
          </a:xfrm>
          <a:prstGeom prst="rect">
            <a:avLst/>
          </a:prstGeom>
          <a:solidFill>
            <a:schemeClr val="tx2">
              <a:lumMod val="20000"/>
              <a:lumOff val="80000"/>
            </a:schemeClr>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Platforms</a:t>
            </a:r>
            <a:endParaRPr lang="en-GB" sz="800" dirty="0">
              <a:solidFill>
                <a:srgbClr val="000000"/>
              </a:solidFill>
            </a:endParaRPr>
          </a:p>
        </p:txBody>
      </p:sp>
      <p:sp>
        <p:nvSpPr>
          <p:cNvPr id="25" name="Rectangle 24"/>
          <p:cNvSpPr/>
          <p:nvPr>
            <p:custDataLst>
              <p:tags r:id="rId11"/>
            </p:custDataLst>
          </p:nvPr>
        </p:nvSpPr>
        <p:spPr>
          <a:xfrm>
            <a:off x="1115616" y="3130601"/>
            <a:ext cx="1099060" cy="333157"/>
          </a:xfrm>
          <a:prstGeom prst="rect">
            <a:avLst/>
          </a:prstGeom>
          <a:solidFill>
            <a:schemeClr val="accent1"/>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Application</a:t>
            </a:r>
            <a:endParaRPr lang="en-GB" sz="800" dirty="0">
              <a:solidFill>
                <a:srgbClr val="000000"/>
              </a:solidFill>
            </a:endParaRPr>
          </a:p>
        </p:txBody>
      </p:sp>
      <p:cxnSp>
        <p:nvCxnSpPr>
          <p:cNvPr id="69" name="Straight Arrow Connector 68"/>
          <p:cNvCxnSpPr/>
          <p:nvPr/>
        </p:nvCxnSpPr>
        <p:spPr>
          <a:xfrm>
            <a:off x="5134392" y="2926042"/>
            <a:ext cx="0" cy="2456295"/>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custDataLst>
              <p:tags r:id="rId12"/>
            </p:custDataLst>
          </p:nvPr>
        </p:nvSpPr>
        <p:spPr>
          <a:xfrm>
            <a:off x="4578656" y="4877998"/>
            <a:ext cx="1099060" cy="333157"/>
          </a:xfrm>
          <a:prstGeom prst="rect">
            <a:avLst/>
          </a:prstGeom>
          <a:solidFill>
            <a:schemeClr val="accent1"/>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Application</a:t>
            </a:r>
            <a:endParaRPr lang="en-GB" sz="800" dirty="0">
              <a:solidFill>
                <a:srgbClr val="000000"/>
              </a:solidFill>
            </a:endParaRPr>
          </a:p>
        </p:txBody>
      </p:sp>
      <p:cxnSp>
        <p:nvCxnSpPr>
          <p:cNvPr id="71" name="Straight Arrow Connector 70"/>
          <p:cNvCxnSpPr>
            <a:endCxn id="36" idx="0"/>
          </p:cNvCxnSpPr>
          <p:nvPr/>
        </p:nvCxnSpPr>
        <p:spPr>
          <a:xfrm flipH="1">
            <a:off x="6830647" y="2421703"/>
            <a:ext cx="3078" cy="1871393"/>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36" idx="2"/>
          </p:cNvCxnSpPr>
          <p:nvPr/>
        </p:nvCxnSpPr>
        <p:spPr>
          <a:xfrm>
            <a:off x="6830647" y="4626253"/>
            <a:ext cx="1" cy="7880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38" idx="2"/>
          </p:cNvCxnSpPr>
          <p:nvPr/>
        </p:nvCxnSpPr>
        <p:spPr>
          <a:xfrm>
            <a:off x="8170779" y="4122197"/>
            <a:ext cx="14204" cy="12984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custDataLst>
              <p:tags r:id="rId13"/>
            </p:custDataLst>
          </p:nvPr>
        </p:nvSpPr>
        <p:spPr>
          <a:xfrm>
            <a:off x="7621249" y="3789040"/>
            <a:ext cx="1099060" cy="333157"/>
          </a:xfrm>
          <a:prstGeom prst="rect">
            <a:avLst/>
          </a:prstGeom>
          <a:solidFill>
            <a:schemeClr val="bg2"/>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IS Strategy</a:t>
            </a:r>
            <a:endParaRPr lang="en-GB" sz="800" dirty="0">
              <a:solidFill>
                <a:srgbClr val="000000"/>
              </a:solidFill>
            </a:endParaRPr>
          </a:p>
        </p:txBody>
      </p:sp>
      <p:sp>
        <p:nvSpPr>
          <p:cNvPr id="42" name="Rectangle 41"/>
          <p:cNvSpPr/>
          <p:nvPr>
            <p:custDataLst>
              <p:tags r:id="rId14"/>
            </p:custDataLst>
          </p:nvPr>
        </p:nvSpPr>
        <p:spPr>
          <a:xfrm>
            <a:off x="7635453" y="4293096"/>
            <a:ext cx="1099060" cy="333157"/>
          </a:xfrm>
          <a:prstGeom prst="rect">
            <a:avLst/>
          </a:prstGeom>
          <a:solidFill>
            <a:schemeClr val="tx2">
              <a:lumMod val="20000"/>
              <a:lumOff val="80000"/>
            </a:schemeClr>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Platforms</a:t>
            </a:r>
            <a:endParaRPr lang="en-GB" sz="800" dirty="0">
              <a:solidFill>
                <a:srgbClr val="000000"/>
              </a:solidFill>
            </a:endParaRPr>
          </a:p>
        </p:txBody>
      </p:sp>
      <p:sp>
        <p:nvSpPr>
          <p:cNvPr id="43" name="Rectangle 42"/>
          <p:cNvSpPr/>
          <p:nvPr>
            <p:custDataLst>
              <p:tags r:id="rId15"/>
            </p:custDataLst>
          </p:nvPr>
        </p:nvSpPr>
        <p:spPr>
          <a:xfrm>
            <a:off x="7649404" y="4869160"/>
            <a:ext cx="1099060" cy="333157"/>
          </a:xfrm>
          <a:prstGeom prst="rect">
            <a:avLst/>
          </a:prstGeom>
          <a:solidFill>
            <a:schemeClr val="accent1"/>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Application</a:t>
            </a:r>
            <a:endParaRPr lang="en-GB" sz="800" dirty="0">
              <a:solidFill>
                <a:srgbClr val="000000"/>
              </a:solidFill>
            </a:endParaRPr>
          </a:p>
        </p:txBody>
      </p:sp>
      <p:sp>
        <p:nvSpPr>
          <p:cNvPr id="36" name="Rectangle 35"/>
          <p:cNvSpPr/>
          <p:nvPr>
            <p:custDataLst>
              <p:tags r:id="rId16"/>
            </p:custDataLst>
          </p:nvPr>
        </p:nvSpPr>
        <p:spPr>
          <a:xfrm>
            <a:off x="6281117" y="4293096"/>
            <a:ext cx="1099060" cy="333157"/>
          </a:xfrm>
          <a:prstGeom prst="rect">
            <a:avLst/>
          </a:prstGeom>
          <a:solidFill>
            <a:schemeClr val="tx2">
              <a:lumMod val="20000"/>
              <a:lumOff val="80000"/>
            </a:schemeClr>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Platforms</a:t>
            </a:r>
            <a:endParaRPr lang="en-GB" sz="800" dirty="0">
              <a:solidFill>
                <a:srgbClr val="000000"/>
              </a:solidFill>
            </a:endParaRPr>
          </a:p>
        </p:txBody>
      </p:sp>
      <p:sp>
        <p:nvSpPr>
          <p:cNvPr id="37" name="Rectangle 36"/>
          <p:cNvSpPr/>
          <p:nvPr>
            <p:custDataLst>
              <p:tags r:id="rId17"/>
            </p:custDataLst>
          </p:nvPr>
        </p:nvSpPr>
        <p:spPr>
          <a:xfrm>
            <a:off x="6281252" y="4858683"/>
            <a:ext cx="1099060" cy="333157"/>
          </a:xfrm>
          <a:prstGeom prst="rect">
            <a:avLst/>
          </a:prstGeom>
          <a:solidFill>
            <a:schemeClr val="accent1"/>
          </a:solid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rgbClr val="000000"/>
                </a:solidFill>
              </a:rPr>
              <a:t>Application</a:t>
            </a:r>
            <a:endParaRPr lang="en-GB" sz="800" dirty="0">
              <a:solidFill>
                <a:srgbClr val="000000"/>
              </a:solidFill>
            </a:endParaRPr>
          </a:p>
        </p:txBody>
      </p:sp>
      <p:sp>
        <p:nvSpPr>
          <p:cNvPr id="84" name="Rectangle 83"/>
          <p:cNvSpPr/>
          <p:nvPr/>
        </p:nvSpPr>
        <p:spPr>
          <a:xfrm>
            <a:off x="1084046" y="4276835"/>
            <a:ext cx="1134969" cy="84247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GB"/>
            </a:defPPr>
            <a:lvl1pPr algn="l" rtl="0" fontAlgn="base">
              <a:spcBef>
                <a:spcPct val="0"/>
              </a:spcBef>
              <a:spcAft>
                <a:spcPct val="0"/>
              </a:spcAft>
              <a:defRPr sz="2100" kern="1200">
                <a:solidFill>
                  <a:schemeClr val="lt1"/>
                </a:solidFill>
                <a:latin typeface="+mn-lt"/>
                <a:ea typeface="+mn-ea"/>
                <a:cs typeface="+mn-cs"/>
              </a:defRPr>
            </a:lvl1pPr>
            <a:lvl2pPr marL="457200" algn="l" rtl="0" fontAlgn="base">
              <a:spcBef>
                <a:spcPct val="0"/>
              </a:spcBef>
              <a:spcAft>
                <a:spcPct val="0"/>
              </a:spcAft>
              <a:defRPr sz="2100" kern="1200">
                <a:solidFill>
                  <a:schemeClr val="lt1"/>
                </a:solidFill>
                <a:latin typeface="+mn-lt"/>
                <a:ea typeface="+mn-ea"/>
                <a:cs typeface="+mn-cs"/>
              </a:defRPr>
            </a:lvl2pPr>
            <a:lvl3pPr marL="914400" algn="l" rtl="0" fontAlgn="base">
              <a:spcBef>
                <a:spcPct val="0"/>
              </a:spcBef>
              <a:spcAft>
                <a:spcPct val="0"/>
              </a:spcAft>
              <a:defRPr sz="2100" kern="1200">
                <a:solidFill>
                  <a:schemeClr val="lt1"/>
                </a:solidFill>
                <a:latin typeface="+mn-lt"/>
                <a:ea typeface="+mn-ea"/>
                <a:cs typeface="+mn-cs"/>
              </a:defRPr>
            </a:lvl3pPr>
            <a:lvl4pPr marL="1371600" algn="l" rtl="0" fontAlgn="base">
              <a:spcBef>
                <a:spcPct val="0"/>
              </a:spcBef>
              <a:spcAft>
                <a:spcPct val="0"/>
              </a:spcAft>
              <a:defRPr sz="2100" kern="1200">
                <a:solidFill>
                  <a:schemeClr val="lt1"/>
                </a:solidFill>
                <a:latin typeface="+mn-lt"/>
                <a:ea typeface="+mn-ea"/>
                <a:cs typeface="+mn-cs"/>
              </a:defRPr>
            </a:lvl4pPr>
            <a:lvl5pPr marL="1828800" algn="l" rtl="0" fontAlgn="base">
              <a:spcBef>
                <a:spcPct val="0"/>
              </a:spcBef>
              <a:spcAft>
                <a:spcPct val="0"/>
              </a:spcAft>
              <a:defRPr sz="2100" kern="1200">
                <a:solidFill>
                  <a:schemeClr val="lt1"/>
                </a:solidFill>
                <a:latin typeface="+mn-lt"/>
                <a:ea typeface="+mn-ea"/>
                <a:cs typeface="+mn-cs"/>
              </a:defRPr>
            </a:lvl5pPr>
            <a:lvl6pPr marL="2286000" algn="l" defTabSz="457200" rtl="0" eaLnBrk="1" latinLnBrk="0" hangingPunct="1">
              <a:defRPr sz="2100" kern="1200">
                <a:solidFill>
                  <a:schemeClr val="lt1"/>
                </a:solidFill>
                <a:latin typeface="+mn-lt"/>
                <a:ea typeface="+mn-ea"/>
                <a:cs typeface="+mn-cs"/>
              </a:defRPr>
            </a:lvl6pPr>
            <a:lvl7pPr marL="2743200" algn="l" defTabSz="457200" rtl="0" eaLnBrk="1" latinLnBrk="0" hangingPunct="1">
              <a:defRPr sz="2100" kern="1200">
                <a:solidFill>
                  <a:schemeClr val="lt1"/>
                </a:solidFill>
                <a:latin typeface="+mn-lt"/>
                <a:ea typeface="+mn-ea"/>
                <a:cs typeface="+mn-cs"/>
              </a:defRPr>
            </a:lvl7pPr>
            <a:lvl8pPr marL="3200400" algn="l" defTabSz="457200" rtl="0" eaLnBrk="1" latinLnBrk="0" hangingPunct="1">
              <a:defRPr sz="2100" kern="1200">
                <a:solidFill>
                  <a:schemeClr val="lt1"/>
                </a:solidFill>
                <a:latin typeface="+mn-lt"/>
                <a:ea typeface="+mn-ea"/>
                <a:cs typeface="+mn-cs"/>
              </a:defRPr>
            </a:lvl8pPr>
            <a:lvl9pPr marL="3657600" algn="l" defTabSz="457200" rtl="0" eaLnBrk="1" latinLnBrk="0" hangingPunct="1">
              <a:defRPr sz="2100" kern="1200">
                <a:solidFill>
                  <a:schemeClr val="lt1"/>
                </a:solidFill>
                <a:latin typeface="+mn-lt"/>
                <a:ea typeface="+mn-ea"/>
                <a:cs typeface="+mn-cs"/>
              </a:defRPr>
            </a:lvl9pPr>
          </a:lstStyle>
          <a:p>
            <a:r>
              <a:rPr lang="en-GB" sz="900" dirty="0" smtClean="0">
                <a:solidFill>
                  <a:prstClr val="black"/>
                </a:solidFill>
              </a:rPr>
              <a:t>Key</a:t>
            </a:r>
          </a:p>
          <a:p>
            <a:endParaRPr lang="en-GB" sz="900" dirty="0" smtClean="0">
              <a:solidFill>
                <a:prstClr val="black"/>
              </a:solidFill>
            </a:endParaRPr>
          </a:p>
          <a:p>
            <a:endParaRPr lang="en-GB" sz="900" dirty="0">
              <a:solidFill>
                <a:prstClr val="black"/>
              </a:solidFill>
            </a:endParaRPr>
          </a:p>
          <a:p>
            <a:pPr algn="r"/>
            <a:r>
              <a:rPr lang="en-GB" sz="700" dirty="0" smtClean="0">
                <a:solidFill>
                  <a:prstClr val="black"/>
                </a:solidFill>
              </a:rPr>
              <a:t>Reporting</a:t>
            </a:r>
          </a:p>
          <a:p>
            <a:pPr algn="r"/>
            <a:r>
              <a:rPr lang="en-GB" sz="700" dirty="0" smtClean="0">
                <a:solidFill>
                  <a:prstClr val="black"/>
                </a:solidFill>
              </a:rPr>
              <a:t>Lines</a:t>
            </a:r>
            <a:endParaRPr lang="en-GB" sz="700" dirty="0">
              <a:solidFill>
                <a:prstClr val="black"/>
              </a:solidFill>
            </a:endParaRPr>
          </a:p>
        </p:txBody>
      </p:sp>
      <p:cxnSp>
        <p:nvCxnSpPr>
          <p:cNvPr id="85" name="Straight Arrow Connector 84"/>
          <p:cNvCxnSpPr/>
          <p:nvPr/>
        </p:nvCxnSpPr>
        <p:spPr>
          <a:xfrm>
            <a:off x="1516094" y="4451490"/>
            <a:ext cx="0" cy="506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flipH="1">
            <a:off x="1660110" y="4485439"/>
            <a:ext cx="5037" cy="46816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9825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4" y="548680"/>
            <a:ext cx="8451056" cy="490537"/>
          </a:xfrm>
        </p:spPr>
        <p:txBody>
          <a:bodyPr/>
          <a:lstStyle/>
          <a:p>
            <a:pPr>
              <a:lnSpc>
                <a:spcPct val="100000"/>
              </a:lnSpc>
            </a:pPr>
            <a:r>
              <a:rPr lang="en-GB" sz="2400" dirty="0" smtClean="0"/>
              <a:t>It will tackle the underlying issues of inadequate control, accountabilities, complexity and non-standard solutions.</a:t>
            </a:r>
            <a:endParaRPr lang="en-GB" sz="2400" dirty="0"/>
          </a:p>
        </p:txBody>
      </p:sp>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4</a:t>
            </a:fld>
            <a:endParaRPr lang="en-GB">
              <a:solidFill>
                <a:prstClr val="white"/>
              </a:solidFill>
            </a:endParaRPr>
          </a:p>
        </p:txBody>
      </p:sp>
      <p:sp>
        <p:nvSpPr>
          <p:cNvPr id="10" name="Rectangle 43"/>
          <p:cNvSpPr>
            <a:spLocks noChangeArrowheads="1"/>
          </p:cNvSpPr>
          <p:nvPr/>
        </p:nvSpPr>
        <p:spPr bwMode="auto">
          <a:xfrm>
            <a:off x="251520" y="1542333"/>
            <a:ext cx="3744416" cy="4766988"/>
          </a:xfrm>
          <a:prstGeom prst="rect">
            <a:avLst/>
          </a:prstGeom>
          <a:noFill/>
          <a:ln w="28575">
            <a:solidFill>
              <a:srgbClr val="969696"/>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p>
            <a:pPr marL="171450" lvl="1" indent="-171450">
              <a:lnSpc>
                <a:spcPct val="90000"/>
              </a:lnSpc>
              <a:spcBef>
                <a:spcPts val="600"/>
              </a:spcBef>
              <a:spcAft>
                <a:spcPts val="600"/>
              </a:spcAft>
              <a:buClr>
                <a:schemeClr val="accent1"/>
              </a:buClr>
              <a:buSzPct val="150000"/>
              <a:buFont typeface="Arial" pitchFamily="34" charset="0"/>
              <a:buChar char="•"/>
            </a:pPr>
            <a:endParaRPr lang="en-GB" sz="1200" dirty="0" smtClean="0"/>
          </a:p>
          <a:p>
            <a:pPr marL="171450" lvl="1" indent="-171450">
              <a:lnSpc>
                <a:spcPct val="90000"/>
              </a:lnSpc>
              <a:spcBef>
                <a:spcPts val="600"/>
              </a:spcBef>
              <a:spcAft>
                <a:spcPts val="600"/>
              </a:spcAft>
              <a:buClr>
                <a:schemeClr val="accent1"/>
              </a:buClr>
              <a:buSzPct val="150000"/>
              <a:buFont typeface="Arial" pitchFamily="34" charset="0"/>
              <a:buChar char="•"/>
            </a:pPr>
            <a:r>
              <a:rPr lang="en-GB" sz="1200" dirty="0" smtClean="0"/>
              <a:t>Limited visibility and understanding of the </a:t>
            </a:r>
            <a:r>
              <a:rPr lang="en-GB" sz="1200" b="1" dirty="0" smtClean="0"/>
              <a:t>purpose and vision </a:t>
            </a:r>
            <a:r>
              <a:rPr lang="en-GB" sz="1200" dirty="0" smtClean="0"/>
              <a:t>of the teams.  </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dirty="0" smtClean="0"/>
              <a:t>Limited </a:t>
            </a:r>
            <a:r>
              <a:rPr lang="en-GB" sz="1200" b="1" dirty="0"/>
              <a:t>ability to collaborate and manage ITS </a:t>
            </a:r>
            <a:r>
              <a:rPr lang="en-GB" sz="1200" dirty="0"/>
              <a:t>as an integrated whole to country </a:t>
            </a:r>
            <a:r>
              <a:rPr lang="en-GB" sz="1200" dirty="0" smtClean="0"/>
              <a:t>level.</a:t>
            </a:r>
            <a:endParaRPr lang="en-GB" sz="1200" dirty="0"/>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a:t>Lack of transparency </a:t>
            </a:r>
            <a:r>
              <a:rPr lang="en-GB" sz="1200" dirty="0"/>
              <a:t>over what ITS services are delivered where outside of </a:t>
            </a:r>
            <a:r>
              <a:rPr lang="en-GB" sz="1200" dirty="0" smtClean="0"/>
              <a:t>Global</a:t>
            </a:r>
            <a:endParaRPr lang="en-GB" sz="1200" dirty="0"/>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a:t>Basic Service Management and Delivery capability </a:t>
            </a:r>
            <a:r>
              <a:rPr lang="en-GB" sz="1200" dirty="0"/>
              <a:t>and best endeavour Supplier relationship management</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smtClean="0"/>
              <a:t>Limited </a:t>
            </a:r>
            <a:r>
              <a:rPr lang="en-GB" sz="1200" b="1" dirty="0"/>
              <a:t>ability to set and define standards and policy </a:t>
            </a:r>
            <a:r>
              <a:rPr lang="en-GB" sz="1200" dirty="0"/>
              <a:t>and rollout globally leading to </a:t>
            </a:r>
            <a:r>
              <a:rPr lang="en-GB" sz="1200" dirty="0" smtClean="0"/>
              <a:t>non-standardisation</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smtClean="0"/>
              <a:t>Variation where there should be ubiquity and utility</a:t>
            </a:r>
            <a:r>
              <a:rPr lang="en-GB" sz="1200" dirty="0" smtClean="0"/>
              <a:t> reducing cost efficiency and distracting resources.</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dirty="0" smtClean="0"/>
              <a:t>Lack of </a:t>
            </a:r>
            <a:r>
              <a:rPr lang="en-GB" sz="1200" b="1" dirty="0" smtClean="0"/>
              <a:t>trust and understanding </a:t>
            </a:r>
            <a:r>
              <a:rPr lang="en-GB" sz="1200" dirty="0" smtClean="0"/>
              <a:t>on compliance issues. </a:t>
            </a:r>
            <a:endParaRPr lang="en-GB" sz="1200" dirty="0"/>
          </a:p>
          <a:p>
            <a:pPr>
              <a:spcBef>
                <a:spcPct val="50000"/>
              </a:spcBef>
            </a:pPr>
            <a:endParaRPr lang="en-GB" altLang="en-US" sz="1100" dirty="0">
              <a:solidFill>
                <a:srgbClr val="FFFFFF"/>
              </a:solidFill>
            </a:endParaRPr>
          </a:p>
        </p:txBody>
      </p:sp>
      <p:sp>
        <p:nvSpPr>
          <p:cNvPr id="11" name="Rectangle 43"/>
          <p:cNvSpPr>
            <a:spLocks noChangeArrowheads="1"/>
          </p:cNvSpPr>
          <p:nvPr/>
        </p:nvSpPr>
        <p:spPr bwMode="auto">
          <a:xfrm>
            <a:off x="4139952" y="1542333"/>
            <a:ext cx="4752528" cy="4766988"/>
          </a:xfrm>
          <a:prstGeom prst="rect">
            <a:avLst/>
          </a:prstGeom>
          <a:noFill/>
          <a:ln w="28575">
            <a:solidFill>
              <a:srgbClr val="969696"/>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p>
            <a:pPr marL="171450" lvl="1" indent="-171450">
              <a:lnSpc>
                <a:spcPct val="90000"/>
              </a:lnSpc>
              <a:spcBef>
                <a:spcPts val="600"/>
              </a:spcBef>
              <a:spcAft>
                <a:spcPts val="600"/>
              </a:spcAft>
              <a:buClr>
                <a:srgbClr val="00B050"/>
              </a:buClr>
              <a:buSzPct val="150000"/>
              <a:buFont typeface="Arial" pitchFamily="34" charset="0"/>
              <a:buChar char="•"/>
            </a:pPr>
            <a:endParaRPr lang="en-GB" sz="1200" dirty="0"/>
          </a:p>
          <a:p>
            <a:pPr marL="171450" lvl="1" indent="-171450">
              <a:lnSpc>
                <a:spcPct val="90000"/>
              </a:lnSpc>
              <a:spcBef>
                <a:spcPts val="600"/>
              </a:spcBef>
              <a:spcAft>
                <a:spcPts val="600"/>
              </a:spcAft>
              <a:buClr>
                <a:schemeClr val="accent1"/>
              </a:buClr>
              <a:buSzPct val="150000"/>
              <a:buFont typeface="Arial" pitchFamily="34" charset="0"/>
              <a:buChar char="•"/>
            </a:pPr>
            <a:r>
              <a:rPr lang="en-GB" sz="1200" dirty="0" smtClean="0"/>
              <a:t>Provide clear </a:t>
            </a:r>
            <a:r>
              <a:rPr lang="en-GB" sz="1200" b="1" dirty="0" smtClean="0"/>
              <a:t>accountability for end-to-end service delivery ‘one throat to choke’</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smtClean="0"/>
              <a:t>Deliver to the business an effective, outcome driven service </a:t>
            </a:r>
            <a:r>
              <a:rPr lang="en-GB" sz="1200" dirty="0" smtClean="0"/>
              <a:t>with agreed SLAs / OLAs and fully transparent, benchmarked costs</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dirty="0" smtClean="0"/>
              <a:t>Deliver an </a:t>
            </a:r>
            <a:r>
              <a:rPr lang="en-GB" sz="1200" b="1" dirty="0" smtClean="0"/>
              <a:t>industry standard IS capability </a:t>
            </a:r>
            <a:r>
              <a:rPr lang="en-GB" sz="1200" dirty="0" smtClean="0"/>
              <a:t>that represents a step-change over today’s capability</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dirty="0" smtClean="0"/>
              <a:t>Deliver a service that </a:t>
            </a:r>
            <a:r>
              <a:rPr lang="en-GB" sz="1200" b="1" dirty="0" smtClean="0"/>
              <a:t>scales against changing business requirements </a:t>
            </a:r>
            <a:r>
              <a:rPr lang="en-GB" sz="1200" dirty="0" smtClean="0"/>
              <a:t>– a flexible cost and resource base able to quickly deploy on demand</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smtClean="0"/>
              <a:t>Optimise 3</a:t>
            </a:r>
            <a:r>
              <a:rPr lang="en-GB" sz="1200" b="1" baseline="30000" dirty="0" smtClean="0"/>
              <a:t>rd</a:t>
            </a:r>
            <a:r>
              <a:rPr lang="en-GB" sz="1200" b="1" dirty="0" smtClean="0"/>
              <a:t> party spending </a:t>
            </a:r>
            <a:r>
              <a:rPr lang="en-GB" sz="1200" dirty="0" smtClean="0"/>
              <a:t>to get more value from strategic suppliers and reduce the sprawl of contracts</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smtClean="0"/>
              <a:t>Focus British Council resources on higher value activity</a:t>
            </a:r>
            <a:r>
              <a:rPr lang="en-GB" sz="1200" dirty="0" smtClean="0"/>
              <a:t>, leveraging supplier best practices for commodity style functions</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b="1" dirty="0" smtClean="0"/>
              <a:t>Provide more cost effective services </a:t>
            </a:r>
            <a:r>
              <a:rPr lang="en-GB" sz="1200" dirty="0" smtClean="0"/>
              <a:t>through utilising economies of scale, automation and optimising asset management, getting the balance between utility and innovation right</a:t>
            </a:r>
          </a:p>
          <a:p>
            <a:pPr marL="171450" lvl="1" indent="-171450">
              <a:lnSpc>
                <a:spcPct val="90000"/>
              </a:lnSpc>
              <a:spcBef>
                <a:spcPts val="600"/>
              </a:spcBef>
              <a:spcAft>
                <a:spcPts val="600"/>
              </a:spcAft>
              <a:buClr>
                <a:schemeClr val="accent1"/>
              </a:buClr>
              <a:buSzPct val="150000"/>
              <a:buFont typeface="Arial" pitchFamily="34" charset="0"/>
              <a:buChar char="•"/>
            </a:pPr>
            <a:r>
              <a:rPr lang="en-GB" sz="1200" dirty="0" smtClean="0"/>
              <a:t>Provide </a:t>
            </a:r>
            <a:r>
              <a:rPr lang="en-GB" sz="1200" b="1" dirty="0" smtClean="0"/>
              <a:t>better decision making and prioritisation </a:t>
            </a:r>
            <a:r>
              <a:rPr lang="en-GB" sz="1200" dirty="0" smtClean="0"/>
              <a:t>through more effective governance and clearer organisation structures</a:t>
            </a:r>
            <a:endParaRPr lang="en-GB" sz="1200" dirty="0"/>
          </a:p>
          <a:p>
            <a:pPr>
              <a:spcBef>
                <a:spcPct val="50000"/>
              </a:spcBef>
              <a:buClr>
                <a:schemeClr val="accent1"/>
              </a:buClr>
            </a:pPr>
            <a:endParaRPr lang="en-GB" altLang="en-US" sz="1200" dirty="0">
              <a:solidFill>
                <a:srgbClr val="FFFFFF"/>
              </a:solidFill>
            </a:endParaRPr>
          </a:p>
        </p:txBody>
      </p:sp>
      <p:sp>
        <p:nvSpPr>
          <p:cNvPr id="12" name="TextBox 11"/>
          <p:cNvSpPr txBox="1"/>
          <p:nvPr/>
        </p:nvSpPr>
        <p:spPr>
          <a:xfrm>
            <a:off x="609303" y="1067196"/>
            <a:ext cx="3240360" cy="338554"/>
          </a:xfrm>
          <a:prstGeom prst="rect">
            <a:avLst/>
          </a:prstGeom>
          <a:noFill/>
        </p:spPr>
        <p:txBody>
          <a:bodyPr wrap="square" rtlCol="0">
            <a:spAutoFit/>
          </a:bodyPr>
          <a:lstStyle/>
          <a:p>
            <a:r>
              <a:rPr lang="en-GB" sz="1600" dirty="0" smtClean="0"/>
              <a:t>As-Is </a:t>
            </a:r>
            <a:r>
              <a:rPr lang="en-GB" sz="1600" i="1" dirty="0" smtClean="0"/>
              <a:t>ITS</a:t>
            </a:r>
            <a:r>
              <a:rPr lang="en-GB" sz="1600" dirty="0" smtClean="0"/>
              <a:t> Characteristics </a:t>
            </a:r>
            <a:endParaRPr lang="en-GB" sz="1600" dirty="0"/>
          </a:p>
        </p:txBody>
      </p:sp>
      <p:sp>
        <p:nvSpPr>
          <p:cNvPr id="18" name="TextBox 17"/>
          <p:cNvSpPr txBox="1"/>
          <p:nvPr/>
        </p:nvSpPr>
        <p:spPr>
          <a:xfrm>
            <a:off x="4931520" y="1052736"/>
            <a:ext cx="3240360" cy="338554"/>
          </a:xfrm>
          <a:prstGeom prst="rect">
            <a:avLst/>
          </a:prstGeom>
          <a:noFill/>
        </p:spPr>
        <p:txBody>
          <a:bodyPr wrap="square" rtlCol="0">
            <a:spAutoFit/>
          </a:bodyPr>
          <a:lstStyle/>
          <a:p>
            <a:pPr algn="r"/>
            <a:r>
              <a:rPr lang="en-GB" sz="1600" dirty="0" smtClean="0"/>
              <a:t>To-Be </a:t>
            </a:r>
            <a:r>
              <a:rPr lang="en-GB" sz="1600" i="1" dirty="0" smtClean="0"/>
              <a:t>Global</a:t>
            </a:r>
            <a:r>
              <a:rPr lang="en-GB" sz="1600" dirty="0" smtClean="0"/>
              <a:t> </a:t>
            </a:r>
            <a:r>
              <a:rPr lang="en-GB" sz="1600" i="1" dirty="0" smtClean="0"/>
              <a:t>IS</a:t>
            </a:r>
            <a:r>
              <a:rPr lang="en-GB" sz="1600" dirty="0" smtClean="0"/>
              <a:t> Characteristics</a:t>
            </a:r>
            <a:endParaRPr lang="en-GB" sz="1600" dirty="0"/>
          </a:p>
        </p:txBody>
      </p:sp>
      <p:cxnSp>
        <p:nvCxnSpPr>
          <p:cNvPr id="19" name="Straight Arrow Connector 18"/>
          <p:cNvCxnSpPr/>
          <p:nvPr/>
        </p:nvCxnSpPr>
        <p:spPr>
          <a:xfrm>
            <a:off x="3059832" y="1261734"/>
            <a:ext cx="20882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654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183"/>
            <a:ext cx="8579296" cy="490537"/>
          </a:xfrm>
        </p:spPr>
        <p:txBody>
          <a:bodyPr/>
          <a:lstStyle/>
          <a:p>
            <a:pPr>
              <a:lnSpc>
                <a:spcPct val="100000"/>
              </a:lnSpc>
            </a:pPr>
            <a:r>
              <a:rPr lang="en-GB" sz="2400" dirty="0"/>
              <a:t>It will do this by </a:t>
            </a:r>
            <a:r>
              <a:rPr lang="en-GB" sz="2400" dirty="0" smtClean="0"/>
              <a:t>getting the basics right – improving delivery </a:t>
            </a:r>
            <a:r>
              <a:rPr lang="en-GB" sz="2400" dirty="0"/>
              <a:t>of </a:t>
            </a:r>
            <a:r>
              <a:rPr lang="en-GB" sz="2400" dirty="0" smtClean="0"/>
              <a:t>Change and Run services…</a:t>
            </a:r>
            <a:endParaRPr lang="en-GB" sz="2400" dirty="0"/>
          </a:p>
        </p:txBody>
      </p:sp>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5</a:t>
            </a:fld>
            <a:endParaRPr lang="en-GB">
              <a:solidFill>
                <a:prstClr val="white"/>
              </a:solidFill>
            </a:endParaRPr>
          </a:p>
        </p:txBody>
      </p:sp>
      <p:sp>
        <p:nvSpPr>
          <p:cNvPr id="6" name="Rectangle 39"/>
          <p:cNvSpPr>
            <a:spLocks noChangeArrowheads="1"/>
          </p:cNvSpPr>
          <p:nvPr/>
        </p:nvSpPr>
        <p:spPr bwMode="auto">
          <a:xfrm>
            <a:off x="4148138" y="1579597"/>
            <a:ext cx="4778375" cy="4257675"/>
          </a:xfrm>
          <a:prstGeom prst="rect">
            <a:avLst/>
          </a:prstGeom>
          <a:solidFill>
            <a:schemeClr val="accent1"/>
          </a:solidFill>
          <a:ln>
            <a:noFill/>
          </a:ln>
          <a:effectLst/>
          <a:extLst/>
        </p:spPr>
        <p:txBody>
          <a:bodyPr wrap="none"/>
          <a:lstStyle>
            <a:lvl1pPr indent="187325"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r>
              <a:rPr lang="en-GB" altLang="en-US" sz="1400" b="1" dirty="0">
                <a:solidFill>
                  <a:srgbClr val="000000"/>
                </a:solidFill>
                <a:latin typeface="Arial" pitchFamily="34" charset="0"/>
              </a:rPr>
              <a:t>  </a:t>
            </a:r>
            <a:r>
              <a:rPr lang="en-GB" altLang="en-US" sz="1400" b="1" dirty="0" smtClean="0">
                <a:solidFill>
                  <a:srgbClr val="000000"/>
                </a:solidFill>
                <a:latin typeface="Arial" pitchFamily="34" charset="0"/>
              </a:rPr>
              <a:t>                    </a:t>
            </a:r>
            <a:r>
              <a:rPr lang="en-GB" altLang="en-US" sz="1400" b="1" dirty="0" smtClean="0">
                <a:solidFill>
                  <a:srgbClr val="FFFFFF"/>
                </a:solidFill>
                <a:latin typeface="Arial" pitchFamily="34" charset="0"/>
              </a:rPr>
              <a:t>“</a:t>
            </a:r>
            <a:r>
              <a:rPr lang="en-GB" altLang="en-US" sz="1400" b="1" dirty="0">
                <a:solidFill>
                  <a:srgbClr val="FFFFFF"/>
                </a:solidFill>
                <a:latin typeface="Arial" pitchFamily="34" charset="0"/>
              </a:rPr>
              <a:t>Run Services”</a:t>
            </a:r>
          </a:p>
        </p:txBody>
      </p:sp>
      <p:sp>
        <p:nvSpPr>
          <p:cNvPr id="7" name="AutoShape 40"/>
          <p:cNvSpPr>
            <a:spLocks noChangeArrowheads="1"/>
          </p:cNvSpPr>
          <p:nvPr/>
        </p:nvSpPr>
        <p:spPr bwMode="auto">
          <a:xfrm>
            <a:off x="215900" y="1579597"/>
            <a:ext cx="4551363" cy="4257675"/>
          </a:xfrm>
          <a:prstGeom prst="homePlate">
            <a:avLst>
              <a:gd name="adj" fmla="val 13323"/>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GB" altLang="en-US" sz="1400" b="1" dirty="0">
                <a:solidFill>
                  <a:srgbClr val="000000"/>
                </a:solidFill>
              </a:rPr>
              <a:t>“Change Services”</a:t>
            </a:r>
          </a:p>
        </p:txBody>
      </p:sp>
      <p:sp>
        <p:nvSpPr>
          <p:cNvPr id="8" name="Rectangle 41"/>
          <p:cNvSpPr>
            <a:spLocks noChangeArrowheads="1"/>
          </p:cNvSpPr>
          <p:nvPr/>
        </p:nvSpPr>
        <p:spPr bwMode="auto">
          <a:xfrm>
            <a:off x="222250" y="1052736"/>
            <a:ext cx="8704263" cy="418912"/>
          </a:xfrm>
          <a:prstGeom prst="rect">
            <a:avLst/>
          </a:prstGeom>
          <a:solidFill>
            <a:srgbClr val="77777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GB" altLang="en-US" sz="1200">
                <a:solidFill>
                  <a:srgbClr val="FFFFFF"/>
                </a:solidFill>
              </a:rPr>
              <a:t>Business Customers and End-Users</a:t>
            </a:r>
          </a:p>
        </p:txBody>
      </p:sp>
      <p:sp>
        <p:nvSpPr>
          <p:cNvPr id="9" name="Rectangle 42"/>
          <p:cNvSpPr>
            <a:spLocks noChangeArrowheads="1"/>
          </p:cNvSpPr>
          <p:nvPr/>
        </p:nvSpPr>
        <p:spPr bwMode="auto">
          <a:xfrm>
            <a:off x="222250" y="5927759"/>
            <a:ext cx="8704263" cy="381560"/>
          </a:xfrm>
          <a:prstGeom prst="rect">
            <a:avLst/>
          </a:prstGeom>
          <a:solidFill>
            <a:srgbClr val="77777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GB" altLang="en-US" sz="1200">
                <a:solidFill>
                  <a:srgbClr val="FFFFFF"/>
                </a:solidFill>
              </a:rPr>
              <a:t>3rd Party Suppliers</a:t>
            </a:r>
          </a:p>
        </p:txBody>
      </p:sp>
      <p:sp>
        <p:nvSpPr>
          <p:cNvPr id="10" name="Rectangle 43"/>
          <p:cNvSpPr>
            <a:spLocks noChangeArrowheads="1"/>
          </p:cNvSpPr>
          <p:nvPr/>
        </p:nvSpPr>
        <p:spPr bwMode="auto">
          <a:xfrm>
            <a:off x="683569" y="2544797"/>
            <a:ext cx="7560320" cy="3116450"/>
          </a:xfrm>
          <a:prstGeom prst="rect">
            <a:avLst/>
          </a:prstGeom>
          <a:noFill/>
          <a:ln w="28575">
            <a:solidFill>
              <a:srgbClr val="969696"/>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spcBef>
                <a:spcPct val="50000"/>
              </a:spcBef>
            </a:pPr>
            <a:r>
              <a:rPr lang="en-GB" altLang="en-US" sz="1400" dirty="0">
                <a:solidFill>
                  <a:srgbClr val="000000"/>
                </a:solidFill>
              </a:rPr>
              <a:t>Target Operating Model</a:t>
            </a:r>
          </a:p>
          <a:p>
            <a:pPr>
              <a:spcBef>
                <a:spcPct val="50000"/>
              </a:spcBef>
            </a:pPr>
            <a:endParaRPr lang="en-GB" altLang="en-US" sz="1400" dirty="0">
              <a:solidFill>
                <a:srgbClr val="FFFFFF"/>
              </a:solidFill>
            </a:endParaRPr>
          </a:p>
          <a:p>
            <a:pPr>
              <a:spcBef>
                <a:spcPct val="50000"/>
              </a:spcBef>
            </a:pPr>
            <a:endParaRPr lang="en-GB" altLang="en-US" sz="1400" dirty="0">
              <a:solidFill>
                <a:srgbClr val="FFFFFF"/>
              </a:solidFill>
            </a:endParaRPr>
          </a:p>
          <a:p>
            <a:pPr>
              <a:spcBef>
                <a:spcPct val="50000"/>
              </a:spcBef>
            </a:pPr>
            <a:endParaRPr lang="en-GB" altLang="en-US" sz="1400" dirty="0">
              <a:solidFill>
                <a:srgbClr val="FFFFFF"/>
              </a:solidFill>
            </a:endParaRPr>
          </a:p>
          <a:p>
            <a:pPr>
              <a:spcBef>
                <a:spcPct val="50000"/>
              </a:spcBef>
            </a:pPr>
            <a:endParaRPr lang="en-GB" altLang="en-US" sz="1400" dirty="0">
              <a:solidFill>
                <a:srgbClr val="FFFFFF"/>
              </a:solidFill>
            </a:endParaRPr>
          </a:p>
          <a:p>
            <a:pPr>
              <a:spcBef>
                <a:spcPct val="50000"/>
              </a:spcBef>
            </a:pPr>
            <a:endParaRPr lang="en-GB" altLang="en-US" sz="1400" dirty="0">
              <a:solidFill>
                <a:srgbClr val="FFFFFF"/>
              </a:solidFill>
            </a:endParaRPr>
          </a:p>
          <a:p>
            <a:pPr>
              <a:spcBef>
                <a:spcPct val="50000"/>
              </a:spcBef>
            </a:pPr>
            <a:endParaRPr lang="en-GB" altLang="en-US" sz="1400" dirty="0">
              <a:solidFill>
                <a:srgbClr val="FFFFFF"/>
              </a:solidFill>
            </a:endParaRPr>
          </a:p>
          <a:p>
            <a:pPr>
              <a:spcBef>
                <a:spcPct val="50000"/>
              </a:spcBef>
            </a:pPr>
            <a:endParaRPr lang="en-GB" altLang="en-US" sz="1400" dirty="0">
              <a:solidFill>
                <a:srgbClr val="FFFFFF"/>
              </a:solidFill>
            </a:endParaRPr>
          </a:p>
          <a:p>
            <a:pPr>
              <a:spcBef>
                <a:spcPct val="50000"/>
              </a:spcBef>
            </a:pPr>
            <a:endParaRPr lang="en-GB" altLang="en-US" sz="1400" dirty="0">
              <a:solidFill>
                <a:srgbClr val="FFFFFF"/>
              </a:solidFill>
            </a:endParaRPr>
          </a:p>
        </p:txBody>
      </p:sp>
      <p:sp>
        <p:nvSpPr>
          <p:cNvPr id="11" name="Rectangle 44"/>
          <p:cNvSpPr>
            <a:spLocks noChangeArrowheads="1"/>
          </p:cNvSpPr>
          <p:nvPr/>
        </p:nvSpPr>
        <p:spPr bwMode="auto">
          <a:xfrm>
            <a:off x="971600" y="3115790"/>
            <a:ext cx="3387675" cy="2257425"/>
          </a:xfrm>
          <a:prstGeom prst="rect">
            <a:avLst/>
          </a:prstGeom>
          <a:noFill/>
          <a:ln>
            <a:noFill/>
          </a:ln>
          <a:effectLst/>
          <a:extLst>
            <a:ext uri="{909E8E84-426E-40DD-AFC4-6F175D3DCCD1}">
              <a14:hiddenFill xmlns:a14="http://schemas.microsoft.com/office/drawing/2010/main">
                <a:solidFill>
                  <a:srgbClr val="EF5E3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228600" indent="-228600" algn="l">
              <a:spcBef>
                <a:spcPct val="30000"/>
              </a:spcBef>
              <a:buClr>
                <a:schemeClr val="tx1"/>
              </a:buClr>
              <a:buChar char="•"/>
              <a:tabLst>
                <a:tab pos="2400300" algn="l"/>
              </a:tabLst>
              <a:defRPr>
                <a:solidFill>
                  <a:schemeClr val="tx1"/>
                </a:solidFill>
                <a:latin typeface="Arial" pitchFamily="34" charset="0"/>
              </a:defRPr>
            </a:lvl1pPr>
            <a:lvl2pPr marL="455613" indent="-225425" algn="l">
              <a:spcBef>
                <a:spcPct val="30000"/>
              </a:spcBef>
              <a:buClr>
                <a:schemeClr val="tx1"/>
              </a:buClr>
              <a:buChar char="–"/>
              <a:tabLst>
                <a:tab pos="2400300" algn="l"/>
              </a:tabLst>
              <a:defRPr>
                <a:solidFill>
                  <a:schemeClr val="tx1"/>
                </a:solidFill>
                <a:latin typeface="Arial" pitchFamily="34" charset="0"/>
              </a:defRPr>
            </a:lvl2pPr>
            <a:lvl3pPr marL="684213" indent="-227013" algn="l">
              <a:spcBef>
                <a:spcPct val="30000"/>
              </a:spcBef>
              <a:buClr>
                <a:schemeClr val="tx1"/>
              </a:buClr>
              <a:buChar char="•"/>
              <a:tabLst>
                <a:tab pos="2400300" algn="l"/>
              </a:tabLst>
              <a:defRPr>
                <a:solidFill>
                  <a:schemeClr val="tx1"/>
                </a:solidFill>
                <a:latin typeface="Arial" pitchFamily="34" charset="0"/>
              </a:defRPr>
            </a:lvl3pPr>
            <a:lvl4pPr marL="912813" indent="-227013" algn="l">
              <a:spcBef>
                <a:spcPct val="30000"/>
              </a:spcBef>
              <a:buClr>
                <a:schemeClr val="tx1"/>
              </a:buClr>
              <a:buChar char="–"/>
              <a:tabLst>
                <a:tab pos="2400300" algn="l"/>
              </a:tabLst>
              <a:defRPr>
                <a:solidFill>
                  <a:schemeClr val="tx1"/>
                </a:solidFill>
                <a:latin typeface="Arial" pitchFamily="34" charset="0"/>
              </a:defRPr>
            </a:lvl4pPr>
            <a:lvl5pPr marL="1141413" indent="-227013" algn="l">
              <a:spcBef>
                <a:spcPct val="30000"/>
              </a:spcBef>
              <a:buClr>
                <a:schemeClr val="tx1"/>
              </a:buClr>
              <a:buChar char="•"/>
              <a:tabLst>
                <a:tab pos="2400300" algn="l"/>
              </a:tabLst>
              <a:defRPr>
                <a:solidFill>
                  <a:schemeClr val="tx1"/>
                </a:solidFill>
                <a:latin typeface="Arial" pitchFamily="34" charset="0"/>
              </a:defRPr>
            </a:lvl5pPr>
            <a:lvl6pPr marL="15986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6pPr>
            <a:lvl7pPr marL="20558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7pPr>
            <a:lvl8pPr marL="25130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8pPr>
            <a:lvl9pPr marL="29702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9pPr>
          </a:lstStyle>
          <a:p>
            <a:pPr>
              <a:buClr>
                <a:prstClr val="black"/>
              </a:buClr>
            </a:pPr>
            <a:r>
              <a:rPr lang="en-GB" altLang="en-US" sz="1400" dirty="0">
                <a:solidFill>
                  <a:srgbClr val="000000"/>
                </a:solidFill>
              </a:rPr>
              <a:t>Define and agree the target </a:t>
            </a:r>
            <a:r>
              <a:rPr lang="en-GB" altLang="en-US" sz="1400" dirty="0" smtClean="0">
                <a:solidFill>
                  <a:srgbClr val="000000"/>
                </a:solidFill>
              </a:rPr>
              <a:t>Information Services in </a:t>
            </a:r>
            <a:r>
              <a:rPr lang="en-GB" altLang="en-US" sz="1400" dirty="0">
                <a:solidFill>
                  <a:srgbClr val="000000"/>
                </a:solidFill>
              </a:rPr>
              <a:t>line with the business direction</a:t>
            </a:r>
          </a:p>
          <a:p>
            <a:pPr>
              <a:buClr>
                <a:prstClr val="black"/>
              </a:buClr>
            </a:pPr>
            <a:r>
              <a:rPr lang="en-GB" altLang="en-US" sz="1400" dirty="0">
                <a:solidFill>
                  <a:srgbClr val="000000"/>
                </a:solidFill>
              </a:rPr>
              <a:t>Plan and prioritise </a:t>
            </a:r>
            <a:r>
              <a:rPr lang="en-GB" altLang="en-US" sz="1400" dirty="0" smtClean="0">
                <a:solidFill>
                  <a:srgbClr val="000000"/>
                </a:solidFill>
              </a:rPr>
              <a:t>new functionality projects </a:t>
            </a:r>
            <a:r>
              <a:rPr lang="en-GB" altLang="en-US" sz="1400" dirty="0">
                <a:solidFill>
                  <a:srgbClr val="000000"/>
                </a:solidFill>
              </a:rPr>
              <a:t>based on business value</a:t>
            </a:r>
          </a:p>
          <a:p>
            <a:pPr>
              <a:buClr>
                <a:prstClr val="black"/>
              </a:buClr>
            </a:pPr>
            <a:r>
              <a:rPr lang="en-GB" altLang="en-US" sz="1400" dirty="0">
                <a:solidFill>
                  <a:srgbClr val="000000"/>
                </a:solidFill>
              </a:rPr>
              <a:t>Delivery </a:t>
            </a:r>
            <a:r>
              <a:rPr lang="en-GB" altLang="en-US" sz="1400" dirty="0" smtClean="0">
                <a:solidFill>
                  <a:srgbClr val="000000"/>
                </a:solidFill>
              </a:rPr>
              <a:t>through </a:t>
            </a:r>
            <a:r>
              <a:rPr lang="en-GB" altLang="en-US" sz="1400" dirty="0">
                <a:solidFill>
                  <a:srgbClr val="000000"/>
                </a:solidFill>
              </a:rPr>
              <a:t>integrated releases</a:t>
            </a:r>
          </a:p>
          <a:p>
            <a:pPr>
              <a:buClr>
                <a:prstClr val="black"/>
              </a:buClr>
            </a:pPr>
            <a:r>
              <a:rPr lang="en-GB" altLang="en-US" sz="1400" dirty="0" smtClean="0">
                <a:solidFill>
                  <a:srgbClr val="000000"/>
                </a:solidFill>
              </a:rPr>
              <a:t>Project </a:t>
            </a:r>
            <a:r>
              <a:rPr lang="en-GB" altLang="en-US" sz="1400" dirty="0">
                <a:solidFill>
                  <a:srgbClr val="000000"/>
                </a:solidFill>
              </a:rPr>
              <a:t>and Programme based </a:t>
            </a:r>
          </a:p>
        </p:txBody>
      </p:sp>
      <p:sp>
        <p:nvSpPr>
          <p:cNvPr id="12" name="Rectangle 45"/>
          <p:cNvSpPr>
            <a:spLocks noChangeArrowheads="1"/>
          </p:cNvSpPr>
          <p:nvPr/>
        </p:nvSpPr>
        <p:spPr bwMode="auto">
          <a:xfrm>
            <a:off x="4767264" y="3095213"/>
            <a:ext cx="3282950" cy="1989970"/>
          </a:xfrm>
          <a:prstGeom prst="rect">
            <a:avLst/>
          </a:prstGeom>
          <a:noFill/>
          <a:ln>
            <a:noFill/>
          </a:ln>
          <a:effectLst/>
          <a:extLst>
            <a:ext uri="{909E8E84-426E-40DD-AFC4-6F175D3DCCD1}">
              <a14:hiddenFill xmlns:a14="http://schemas.microsoft.com/office/drawing/2010/main">
                <a:solidFill>
                  <a:srgbClr val="EF5E3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228600" indent="-228600" algn="l">
              <a:spcBef>
                <a:spcPct val="30000"/>
              </a:spcBef>
              <a:buClr>
                <a:schemeClr val="tx1"/>
              </a:buClr>
              <a:buChar char="•"/>
              <a:tabLst>
                <a:tab pos="2400300" algn="l"/>
              </a:tabLst>
              <a:defRPr>
                <a:solidFill>
                  <a:schemeClr val="tx1"/>
                </a:solidFill>
                <a:latin typeface="Arial" pitchFamily="34" charset="0"/>
              </a:defRPr>
            </a:lvl1pPr>
            <a:lvl2pPr marL="455613" indent="-225425" algn="l">
              <a:spcBef>
                <a:spcPct val="30000"/>
              </a:spcBef>
              <a:buClr>
                <a:schemeClr val="tx1"/>
              </a:buClr>
              <a:buChar char="–"/>
              <a:tabLst>
                <a:tab pos="2400300" algn="l"/>
              </a:tabLst>
              <a:defRPr>
                <a:solidFill>
                  <a:schemeClr val="tx1"/>
                </a:solidFill>
                <a:latin typeface="Arial" pitchFamily="34" charset="0"/>
              </a:defRPr>
            </a:lvl2pPr>
            <a:lvl3pPr marL="684213" indent="-227013" algn="l">
              <a:spcBef>
                <a:spcPct val="30000"/>
              </a:spcBef>
              <a:buClr>
                <a:schemeClr val="tx1"/>
              </a:buClr>
              <a:buChar char="•"/>
              <a:tabLst>
                <a:tab pos="2400300" algn="l"/>
              </a:tabLst>
              <a:defRPr>
                <a:solidFill>
                  <a:schemeClr val="tx1"/>
                </a:solidFill>
                <a:latin typeface="Arial" pitchFamily="34" charset="0"/>
              </a:defRPr>
            </a:lvl3pPr>
            <a:lvl4pPr marL="912813" indent="-227013" algn="l">
              <a:spcBef>
                <a:spcPct val="30000"/>
              </a:spcBef>
              <a:buClr>
                <a:schemeClr val="tx1"/>
              </a:buClr>
              <a:buChar char="–"/>
              <a:tabLst>
                <a:tab pos="2400300" algn="l"/>
              </a:tabLst>
              <a:defRPr>
                <a:solidFill>
                  <a:schemeClr val="tx1"/>
                </a:solidFill>
                <a:latin typeface="Arial" pitchFamily="34" charset="0"/>
              </a:defRPr>
            </a:lvl4pPr>
            <a:lvl5pPr marL="1141413" indent="-227013" algn="l">
              <a:spcBef>
                <a:spcPct val="30000"/>
              </a:spcBef>
              <a:buClr>
                <a:schemeClr val="tx1"/>
              </a:buClr>
              <a:buChar char="•"/>
              <a:tabLst>
                <a:tab pos="2400300" algn="l"/>
              </a:tabLst>
              <a:defRPr>
                <a:solidFill>
                  <a:schemeClr val="tx1"/>
                </a:solidFill>
                <a:latin typeface="Arial" pitchFamily="34" charset="0"/>
              </a:defRPr>
            </a:lvl5pPr>
            <a:lvl6pPr marL="15986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6pPr>
            <a:lvl7pPr marL="20558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7pPr>
            <a:lvl8pPr marL="25130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8pPr>
            <a:lvl9pPr marL="2970213" indent="-227013" eaLnBrk="0" fontAlgn="base" hangingPunct="0">
              <a:spcBef>
                <a:spcPct val="30000"/>
              </a:spcBef>
              <a:spcAft>
                <a:spcPct val="0"/>
              </a:spcAft>
              <a:buClr>
                <a:schemeClr val="tx1"/>
              </a:buClr>
              <a:buChar char="•"/>
              <a:tabLst>
                <a:tab pos="2400300" algn="l"/>
              </a:tabLst>
              <a:defRPr>
                <a:solidFill>
                  <a:schemeClr val="tx1"/>
                </a:solidFill>
                <a:latin typeface="Arial" pitchFamily="34" charset="0"/>
              </a:defRPr>
            </a:lvl9pPr>
          </a:lstStyle>
          <a:p>
            <a:pPr algn="r">
              <a:buClr>
                <a:prstClr val="white"/>
              </a:buClr>
            </a:pPr>
            <a:r>
              <a:rPr lang="en-GB" altLang="en-US" sz="1400" dirty="0">
                <a:solidFill>
                  <a:srgbClr val="FFFFFF"/>
                </a:solidFill>
              </a:rPr>
              <a:t>Provide day to day delivery and support of reliable </a:t>
            </a:r>
            <a:r>
              <a:rPr lang="en-GB" altLang="en-US" sz="1400" dirty="0" smtClean="0">
                <a:solidFill>
                  <a:srgbClr val="FFFFFF"/>
                </a:solidFill>
              </a:rPr>
              <a:t>services </a:t>
            </a:r>
            <a:r>
              <a:rPr lang="en-GB" altLang="en-US" sz="1400" dirty="0">
                <a:solidFill>
                  <a:srgbClr val="FFFFFF"/>
                </a:solidFill>
              </a:rPr>
              <a:t>for the business</a:t>
            </a:r>
          </a:p>
          <a:p>
            <a:pPr algn="r">
              <a:buClr>
                <a:prstClr val="white"/>
              </a:buClr>
            </a:pPr>
            <a:r>
              <a:rPr lang="en-GB" altLang="en-US" sz="1400" dirty="0">
                <a:solidFill>
                  <a:srgbClr val="FFFFFF"/>
                </a:solidFill>
              </a:rPr>
              <a:t>Planning </a:t>
            </a:r>
            <a:r>
              <a:rPr lang="en-GB" altLang="en-US" sz="1400" dirty="0" smtClean="0">
                <a:solidFill>
                  <a:srgbClr val="FFFFFF"/>
                </a:solidFill>
              </a:rPr>
              <a:t>change to those services</a:t>
            </a:r>
            <a:endParaRPr lang="en-GB" altLang="en-US" sz="1400" dirty="0">
              <a:solidFill>
                <a:srgbClr val="FFFFFF"/>
              </a:solidFill>
            </a:endParaRPr>
          </a:p>
          <a:p>
            <a:pPr algn="r">
              <a:buClr>
                <a:prstClr val="white"/>
              </a:buClr>
            </a:pPr>
            <a:r>
              <a:rPr lang="en-GB" altLang="en-US" sz="1400" dirty="0" smtClean="0">
                <a:solidFill>
                  <a:srgbClr val="FFFFFF"/>
                </a:solidFill>
              </a:rPr>
              <a:t>Fixed, Commodity Cost</a:t>
            </a:r>
            <a:endParaRPr lang="en-GB" altLang="en-US" sz="1400" dirty="0">
              <a:solidFill>
                <a:srgbClr val="FFFFFF"/>
              </a:solidFill>
            </a:endParaRPr>
          </a:p>
          <a:p>
            <a:pPr algn="r">
              <a:buClr>
                <a:prstClr val="white"/>
              </a:buClr>
            </a:pPr>
            <a:r>
              <a:rPr lang="en-GB" altLang="en-US" sz="1400" dirty="0" smtClean="0">
                <a:solidFill>
                  <a:srgbClr val="FFFFFF"/>
                </a:solidFill>
              </a:rPr>
              <a:t>Delivery / Operations Team </a:t>
            </a:r>
            <a:r>
              <a:rPr lang="en-GB" altLang="en-US" sz="1400" dirty="0">
                <a:solidFill>
                  <a:srgbClr val="FFFFFF"/>
                </a:solidFill>
              </a:rPr>
              <a:t>based</a:t>
            </a:r>
          </a:p>
        </p:txBody>
      </p:sp>
      <p:sp>
        <p:nvSpPr>
          <p:cNvPr id="13" name="Text Box 46"/>
          <p:cNvSpPr txBox="1">
            <a:spLocks noChangeArrowheads="1"/>
          </p:cNvSpPr>
          <p:nvPr/>
        </p:nvSpPr>
        <p:spPr bwMode="auto">
          <a:xfrm>
            <a:off x="4987924" y="1959009"/>
            <a:ext cx="3255963" cy="2914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pPr>
              <a:lnSpc>
                <a:spcPct val="80000"/>
              </a:lnSpc>
              <a:spcBef>
                <a:spcPct val="50000"/>
              </a:spcBef>
            </a:pPr>
            <a:r>
              <a:rPr lang="en-GB" altLang="en-US" sz="1600" dirty="0">
                <a:solidFill>
                  <a:srgbClr val="FFFFFF"/>
                </a:solidFill>
              </a:rPr>
              <a:t>Execute as efficiently as possible</a:t>
            </a:r>
            <a:endParaRPr lang="en-US" altLang="en-US" sz="1600" dirty="0">
              <a:solidFill>
                <a:srgbClr val="FFFFFF"/>
              </a:solidFill>
            </a:endParaRPr>
          </a:p>
        </p:txBody>
      </p:sp>
      <p:sp>
        <p:nvSpPr>
          <p:cNvPr id="14" name="Text Box 47"/>
          <p:cNvSpPr txBox="1">
            <a:spLocks noChangeArrowheads="1"/>
          </p:cNvSpPr>
          <p:nvPr/>
        </p:nvSpPr>
        <p:spPr bwMode="auto">
          <a:xfrm>
            <a:off x="971600" y="2097450"/>
            <a:ext cx="3062287" cy="2914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nSpc>
                <a:spcPct val="80000"/>
              </a:lnSpc>
              <a:spcBef>
                <a:spcPct val="50000"/>
              </a:spcBef>
            </a:pPr>
            <a:r>
              <a:rPr lang="en-GB" altLang="en-US" sz="1600" dirty="0">
                <a:solidFill>
                  <a:srgbClr val="000000"/>
                </a:solidFill>
              </a:rPr>
              <a:t>Drive additional business value</a:t>
            </a:r>
            <a:endParaRPr lang="en-US" altLang="en-US" sz="1600" dirty="0">
              <a:solidFill>
                <a:srgbClr val="000000"/>
              </a:solidFill>
            </a:endParaRPr>
          </a:p>
        </p:txBody>
      </p:sp>
    </p:spTree>
    <p:extLst>
      <p:ext uri="{BB962C8B-B14F-4D97-AF65-F5344CB8AC3E}">
        <p14:creationId xmlns:p14="http://schemas.microsoft.com/office/powerpoint/2010/main" val="4010321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270" y="418183"/>
            <a:ext cx="6926203" cy="490537"/>
          </a:xfrm>
        </p:spPr>
        <p:txBody>
          <a:bodyPr/>
          <a:lstStyle/>
          <a:p>
            <a:pPr>
              <a:lnSpc>
                <a:spcPct val="100000"/>
              </a:lnSpc>
            </a:pPr>
            <a:r>
              <a:rPr lang="en-GB" sz="2400" dirty="0" smtClean="0"/>
              <a:t>…through delivering 6 key shared Global IS standardised capabilities…</a:t>
            </a:r>
            <a:endParaRPr lang="en-GB" sz="2400" dirty="0"/>
          </a:p>
        </p:txBody>
      </p:sp>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6</a:t>
            </a:fld>
            <a:endParaRPr lang="en-GB">
              <a:solidFill>
                <a:prstClr val="white"/>
              </a:solidFill>
            </a:endParaRPr>
          </a:p>
        </p:txBody>
      </p:sp>
      <p:sp>
        <p:nvSpPr>
          <p:cNvPr id="6" name="Rectangle 3"/>
          <p:cNvSpPr>
            <a:spLocks noChangeArrowheads="1"/>
          </p:cNvSpPr>
          <p:nvPr/>
        </p:nvSpPr>
        <p:spPr bwMode="auto">
          <a:xfrm>
            <a:off x="4164806" y="1563281"/>
            <a:ext cx="4778375" cy="4257675"/>
          </a:xfrm>
          <a:prstGeom prst="rect">
            <a:avLst/>
          </a:prstGeom>
          <a:solidFill>
            <a:schemeClr val="accent1"/>
          </a:solidFill>
          <a:ln>
            <a:noFill/>
          </a:ln>
          <a:effectLst/>
        </p:spPr>
        <p:txBody>
          <a:bodyPr wrap="none"/>
          <a:lstStyle>
            <a:lvl1pPr indent="187325"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r>
              <a:rPr lang="en-GB" altLang="en-US" sz="1400" b="1" dirty="0">
                <a:solidFill>
                  <a:prstClr val="black"/>
                </a:solidFill>
                <a:latin typeface="Arial" pitchFamily="34" charset="0"/>
              </a:rPr>
              <a:t>  </a:t>
            </a:r>
            <a:r>
              <a:rPr lang="en-GB" altLang="en-US" sz="1400" b="1" dirty="0" smtClean="0">
                <a:solidFill>
                  <a:prstClr val="black"/>
                </a:solidFill>
                <a:latin typeface="Arial" pitchFamily="34" charset="0"/>
              </a:rPr>
              <a:t>			</a:t>
            </a:r>
            <a:r>
              <a:rPr lang="en-GB" altLang="en-US" sz="1400" b="1" dirty="0" smtClean="0">
                <a:solidFill>
                  <a:prstClr val="white"/>
                </a:solidFill>
                <a:latin typeface="Arial" pitchFamily="34" charset="0"/>
              </a:rPr>
              <a:t>“</a:t>
            </a:r>
            <a:r>
              <a:rPr lang="en-GB" altLang="en-US" sz="1400" b="1" dirty="0">
                <a:solidFill>
                  <a:prstClr val="white"/>
                </a:solidFill>
                <a:latin typeface="Arial" pitchFamily="34" charset="0"/>
              </a:rPr>
              <a:t>Run Services”</a:t>
            </a:r>
          </a:p>
        </p:txBody>
      </p:sp>
      <p:sp>
        <p:nvSpPr>
          <p:cNvPr id="7" name="AutoShape 4"/>
          <p:cNvSpPr>
            <a:spLocks noChangeArrowheads="1"/>
          </p:cNvSpPr>
          <p:nvPr/>
        </p:nvSpPr>
        <p:spPr bwMode="auto">
          <a:xfrm>
            <a:off x="232568" y="1563281"/>
            <a:ext cx="4551363" cy="4257675"/>
          </a:xfrm>
          <a:prstGeom prst="homePlate">
            <a:avLst>
              <a:gd name="adj" fmla="val 13323"/>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GB" altLang="en-US" sz="1400" b="1" dirty="0">
                <a:solidFill>
                  <a:prstClr val="black"/>
                </a:solidFill>
              </a:rPr>
              <a:t>“Change Services”</a:t>
            </a:r>
          </a:p>
        </p:txBody>
      </p:sp>
      <p:sp>
        <p:nvSpPr>
          <p:cNvPr id="8" name="Rectangle 5"/>
          <p:cNvSpPr>
            <a:spLocks noChangeArrowheads="1"/>
          </p:cNvSpPr>
          <p:nvPr/>
        </p:nvSpPr>
        <p:spPr bwMode="auto">
          <a:xfrm>
            <a:off x="396081" y="1877606"/>
            <a:ext cx="8410575" cy="3860800"/>
          </a:xfrm>
          <a:prstGeom prst="rect">
            <a:avLst/>
          </a:prstGeom>
          <a:noFill/>
          <a:ln w="38100">
            <a:solidFill>
              <a:srgbClr val="777777"/>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a:p>
            <a:pPr>
              <a:spcBef>
                <a:spcPct val="50000"/>
              </a:spcBef>
            </a:pPr>
            <a:endParaRPr lang="en-GB" altLang="en-US" sz="1400">
              <a:solidFill>
                <a:prstClr val="white"/>
              </a:solidFill>
            </a:endParaRPr>
          </a:p>
        </p:txBody>
      </p:sp>
      <p:sp>
        <p:nvSpPr>
          <p:cNvPr id="9" name="Rectangle 6"/>
          <p:cNvSpPr>
            <a:spLocks noChangeArrowheads="1"/>
          </p:cNvSpPr>
          <p:nvPr/>
        </p:nvSpPr>
        <p:spPr bwMode="auto">
          <a:xfrm>
            <a:off x="238918" y="980728"/>
            <a:ext cx="8704263" cy="474603"/>
          </a:xfrm>
          <a:prstGeom prst="rect">
            <a:avLst/>
          </a:prstGeom>
          <a:solidFill>
            <a:srgbClr val="77777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GB" altLang="en-US" sz="1200" dirty="0">
                <a:solidFill>
                  <a:prstClr val="white"/>
                </a:solidFill>
              </a:rPr>
              <a:t>Business Customers and </a:t>
            </a:r>
            <a:r>
              <a:rPr lang="en-GB" altLang="en-US" sz="1200" dirty="0" smtClean="0">
                <a:solidFill>
                  <a:prstClr val="white"/>
                </a:solidFill>
              </a:rPr>
              <a:t>Consumers</a:t>
            </a:r>
            <a:endParaRPr lang="en-GB" altLang="en-US" sz="1200" dirty="0">
              <a:solidFill>
                <a:prstClr val="white"/>
              </a:solidFill>
            </a:endParaRPr>
          </a:p>
        </p:txBody>
      </p:sp>
      <p:sp>
        <p:nvSpPr>
          <p:cNvPr id="10" name="Rectangle 7"/>
          <p:cNvSpPr>
            <a:spLocks noChangeArrowheads="1"/>
          </p:cNvSpPr>
          <p:nvPr/>
        </p:nvSpPr>
        <p:spPr bwMode="auto">
          <a:xfrm>
            <a:off x="238918" y="5911443"/>
            <a:ext cx="8704263" cy="469885"/>
          </a:xfrm>
          <a:prstGeom prst="rect">
            <a:avLst/>
          </a:prstGeom>
          <a:solidFill>
            <a:srgbClr val="77777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r>
              <a:rPr lang="en-GB" altLang="en-US" sz="1200" dirty="0">
                <a:solidFill>
                  <a:prstClr val="white"/>
                </a:solidFill>
              </a:rPr>
              <a:t>3rd Party Suppliers</a:t>
            </a:r>
          </a:p>
        </p:txBody>
      </p:sp>
      <p:sp>
        <p:nvSpPr>
          <p:cNvPr id="11" name="Rectangle 8"/>
          <p:cNvSpPr>
            <a:spLocks noChangeArrowheads="1"/>
          </p:cNvSpPr>
          <p:nvPr/>
        </p:nvSpPr>
        <p:spPr bwMode="auto">
          <a:xfrm rot="5400000" flipH="1" flipV="1">
            <a:off x="4329167" y="-1839472"/>
            <a:ext cx="557103" cy="8213725"/>
          </a:xfrm>
          <a:prstGeom prst="rect">
            <a:avLst/>
          </a:prstGeom>
          <a:solidFill>
            <a:schemeClr val="accent1">
              <a:lumMod val="40000"/>
              <a:lumOff val="60000"/>
            </a:schemeClr>
          </a:solidFill>
          <a:ln w="9525">
            <a:solidFill>
              <a:srgbClr val="FFFFFF"/>
            </a:solidFill>
            <a:miter lim="800000"/>
            <a:headEnd/>
            <a:tailEnd/>
          </a:ln>
          <a:effectLst/>
        </p:spPr>
        <p:txBody>
          <a:bodyPr vert="eaVert" lIns="18000" tIns="0" rIns="18000" anchor="ctr" anchorCtr="1"/>
          <a:lstStyle>
            <a:lvl1pPr indent="101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r>
              <a:rPr lang="en-GB" altLang="en-US" sz="1200" dirty="0">
                <a:solidFill>
                  <a:prstClr val="black"/>
                </a:solidFill>
                <a:latin typeface="Arial" pitchFamily="34" charset="0"/>
              </a:rPr>
              <a:t>BUSINESS / CUSTOMER RELATIONSHIP MANAGEMENT</a:t>
            </a:r>
          </a:p>
          <a:p>
            <a:pPr algn="ctr"/>
            <a:r>
              <a:rPr lang="en-GB" altLang="en-US" sz="1100" dirty="0">
                <a:solidFill>
                  <a:prstClr val="black"/>
                </a:solidFill>
                <a:latin typeface="Arial" pitchFamily="34" charset="0"/>
              </a:rPr>
              <a:t>Understands the business priorities, supports strategic &amp; innovative thinking through clear articulation of </a:t>
            </a:r>
            <a:r>
              <a:rPr lang="en-GB" altLang="en-US" sz="1100" dirty="0" smtClean="0">
                <a:solidFill>
                  <a:prstClr val="black"/>
                </a:solidFill>
                <a:latin typeface="Arial" pitchFamily="34" charset="0"/>
              </a:rPr>
              <a:t>Information capabilities</a:t>
            </a:r>
            <a:r>
              <a:rPr lang="en-GB" altLang="en-US" sz="1100" dirty="0">
                <a:solidFill>
                  <a:prstClr val="black"/>
                </a:solidFill>
                <a:latin typeface="Arial" pitchFamily="34" charset="0"/>
              </a:rPr>
              <a:t>, filters customer demand and  manages expectations on development and delivery of </a:t>
            </a:r>
            <a:r>
              <a:rPr lang="en-GB" altLang="en-US" sz="1100" dirty="0" smtClean="0">
                <a:solidFill>
                  <a:prstClr val="black"/>
                </a:solidFill>
                <a:latin typeface="Arial" pitchFamily="34" charset="0"/>
              </a:rPr>
              <a:t>Information Services</a:t>
            </a:r>
            <a:endParaRPr lang="en-GB" altLang="en-US" sz="1100" dirty="0">
              <a:solidFill>
                <a:prstClr val="black"/>
              </a:solidFill>
              <a:latin typeface="Arial" pitchFamily="34" charset="0"/>
            </a:endParaRPr>
          </a:p>
        </p:txBody>
      </p:sp>
      <p:sp>
        <p:nvSpPr>
          <p:cNvPr id="12" name="Rectangle 9"/>
          <p:cNvSpPr>
            <a:spLocks noChangeArrowheads="1"/>
          </p:cNvSpPr>
          <p:nvPr/>
        </p:nvSpPr>
        <p:spPr bwMode="auto">
          <a:xfrm rot="5400000" flipH="1" flipV="1">
            <a:off x="4309268" y="1196568"/>
            <a:ext cx="566738" cy="8148638"/>
          </a:xfrm>
          <a:prstGeom prst="rect">
            <a:avLst/>
          </a:prstGeom>
          <a:solidFill>
            <a:schemeClr val="accent2">
              <a:lumMod val="40000"/>
              <a:lumOff val="60000"/>
            </a:schemeClr>
          </a:solidFill>
          <a:ln w="9525">
            <a:solidFill>
              <a:srgbClr val="FFFFFF"/>
            </a:solidFill>
            <a:miter lim="800000"/>
            <a:headEnd/>
            <a:tailEnd/>
          </a:ln>
          <a:effectLst/>
        </p:spPr>
        <p:txBody>
          <a:bodyPr vert="eaVert" lIns="18000" rIns="18000" anchor="ctr" anchorCtr="1"/>
          <a:lstStyle>
            <a:lvl1pPr indent="101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r>
              <a:rPr lang="en-GB" altLang="en-US" sz="1200" dirty="0">
                <a:solidFill>
                  <a:prstClr val="black"/>
                </a:solidFill>
                <a:latin typeface="Arial" pitchFamily="34" charset="0"/>
              </a:rPr>
              <a:t>SUPPLIER RELATIONSHIP MANAGEMENT </a:t>
            </a:r>
          </a:p>
          <a:p>
            <a:pPr algn="ctr"/>
            <a:r>
              <a:rPr lang="en-GB" altLang="en-US" sz="1100" dirty="0">
                <a:solidFill>
                  <a:prstClr val="black"/>
                </a:solidFill>
                <a:latin typeface="Arial" pitchFamily="34" charset="0"/>
              </a:rPr>
              <a:t>Builds trusting relationships with 3</a:t>
            </a:r>
            <a:r>
              <a:rPr lang="en-GB" altLang="en-US" sz="1100" baseline="30000" dirty="0">
                <a:solidFill>
                  <a:prstClr val="black"/>
                </a:solidFill>
                <a:latin typeface="Arial" pitchFamily="34" charset="0"/>
              </a:rPr>
              <a:t>rd</a:t>
            </a:r>
            <a:r>
              <a:rPr lang="en-GB" altLang="en-US" sz="1100" dirty="0">
                <a:solidFill>
                  <a:prstClr val="black"/>
                </a:solidFill>
                <a:latin typeface="Arial" pitchFamily="34" charset="0"/>
              </a:rPr>
              <a:t> party providers that enable seamless working relationships and drives cost effectiveness and high performance throughout the contract lifecycle</a:t>
            </a:r>
            <a:endParaRPr lang="en-GB" altLang="en-US" sz="1200" dirty="0">
              <a:solidFill>
                <a:prstClr val="black"/>
              </a:solidFill>
              <a:latin typeface="Arial" pitchFamily="34" charset="0"/>
            </a:endParaRPr>
          </a:p>
        </p:txBody>
      </p:sp>
      <p:sp>
        <p:nvSpPr>
          <p:cNvPr id="13" name="AutoShape 10"/>
          <p:cNvSpPr>
            <a:spLocks noChangeArrowheads="1"/>
          </p:cNvSpPr>
          <p:nvPr/>
        </p:nvSpPr>
        <p:spPr bwMode="auto">
          <a:xfrm>
            <a:off x="513556" y="2612618"/>
            <a:ext cx="2322512" cy="2308225"/>
          </a:xfrm>
          <a:prstGeom prst="homePlate">
            <a:avLst>
              <a:gd name="adj" fmla="val 22765"/>
            </a:avLst>
          </a:prstGeom>
          <a:solidFill>
            <a:srgbClr val="DDDDDD"/>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GB" altLang="en-US" sz="1200" dirty="0">
                <a:solidFill>
                  <a:prstClr val="black"/>
                </a:solidFill>
              </a:rPr>
              <a:t>SERVICE </a:t>
            </a:r>
          </a:p>
          <a:p>
            <a:r>
              <a:rPr lang="en-GB" altLang="en-US" sz="1200" dirty="0">
                <a:solidFill>
                  <a:prstClr val="black"/>
                </a:solidFill>
              </a:rPr>
              <a:t>STRATEGY</a:t>
            </a:r>
          </a:p>
          <a:p>
            <a:endParaRPr lang="en-GB" altLang="en-US" sz="1200" dirty="0">
              <a:solidFill>
                <a:prstClr val="black"/>
              </a:solidFill>
            </a:endParaRPr>
          </a:p>
          <a:p>
            <a:endParaRPr lang="en-GB" altLang="en-US" sz="1200" dirty="0">
              <a:solidFill>
                <a:prstClr val="black"/>
              </a:solidFill>
            </a:endParaRPr>
          </a:p>
          <a:p>
            <a:endParaRPr lang="en-GB" altLang="en-US" sz="1200" u="sng" dirty="0">
              <a:solidFill>
                <a:prstClr val="black"/>
              </a:solidFill>
            </a:endParaRPr>
          </a:p>
          <a:p>
            <a:endParaRPr lang="en-GB" altLang="en-US" sz="1200" u="sng" dirty="0">
              <a:solidFill>
                <a:prstClr val="black"/>
              </a:solidFill>
            </a:endParaRPr>
          </a:p>
          <a:p>
            <a:endParaRPr lang="en-GB" altLang="en-US" sz="1200" u="sng" dirty="0">
              <a:solidFill>
                <a:prstClr val="black"/>
              </a:solidFill>
            </a:endParaRPr>
          </a:p>
          <a:p>
            <a:endParaRPr lang="en-GB" altLang="en-US" sz="1200" u="sng" dirty="0">
              <a:solidFill>
                <a:prstClr val="black"/>
              </a:solidFill>
            </a:endParaRPr>
          </a:p>
          <a:p>
            <a:endParaRPr lang="en-GB" altLang="en-US" sz="1200" u="sng" dirty="0">
              <a:solidFill>
                <a:prstClr val="black"/>
              </a:solidFill>
            </a:endParaRPr>
          </a:p>
          <a:p>
            <a:endParaRPr lang="en-GB" altLang="en-US" sz="1200" u="sng" dirty="0">
              <a:solidFill>
                <a:prstClr val="black"/>
              </a:solidFill>
            </a:endParaRPr>
          </a:p>
          <a:p>
            <a:endParaRPr lang="en-GB" altLang="en-US" sz="1200" u="sng" dirty="0">
              <a:solidFill>
                <a:prstClr val="black"/>
              </a:solidFill>
            </a:endParaRPr>
          </a:p>
        </p:txBody>
      </p:sp>
      <p:sp>
        <p:nvSpPr>
          <p:cNvPr id="14" name="Rectangle 11"/>
          <p:cNvSpPr>
            <a:spLocks noChangeArrowheads="1"/>
          </p:cNvSpPr>
          <p:nvPr/>
        </p:nvSpPr>
        <p:spPr bwMode="auto">
          <a:xfrm>
            <a:off x="4417218" y="2612618"/>
            <a:ext cx="2574925" cy="2308225"/>
          </a:xfrm>
          <a:prstGeom prst="rect">
            <a:avLst/>
          </a:prstGeom>
          <a:solidFill>
            <a:schemeClr val="tx2">
              <a:lumMod val="40000"/>
              <a:lumOff val="60000"/>
            </a:schemeClr>
          </a:solidFill>
          <a:ln w="9525">
            <a:solidFill>
              <a:schemeClr val="bg1"/>
            </a:solidFill>
            <a:miter lim="800000"/>
            <a:headEnd/>
            <a:tailEnd/>
          </a:ln>
          <a:effectLst/>
        </p:spPr>
        <p:txBody>
          <a:bodyPr wrap="none" lIns="0"/>
          <a:lstStyle/>
          <a:p>
            <a:pPr algn="ctr"/>
            <a:r>
              <a:rPr lang="en-GB" altLang="en-US" sz="1200" dirty="0">
                <a:solidFill>
                  <a:prstClr val="white"/>
                </a:solidFill>
              </a:rPr>
              <a:t>SERVICE</a:t>
            </a:r>
          </a:p>
          <a:p>
            <a:pPr algn="ctr"/>
            <a:r>
              <a:rPr lang="en-GB" altLang="en-US" sz="1200" dirty="0" smtClean="0">
                <a:solidFill>
                  <a:prstClr val="white"/>
                </a:solidFill>
              </a:rPr>
              <a:t>DELIVERY</a:t>
            </a:r>
            <a:endParaRPr lang="en-GB" altLang="en-US" sz="1200" dirty="0">
              <a:solidFill>
                <a:prstClr val="white"/>
              </a:solidFill>
            </a:endParaRPr>
          </a:p>
        </p:txBody>
      </p:sp>
      <p:sp>
        <p:nvSpPr>
          <p:cNvPr id="15" name="AutoShape 12"/>
          <p:cNvSpPr>
            <a:spLocks noChangeArrowheads="1"/>
          </p:cNvSpPr>
          <p:nvPr/>
        </p:nvSpPr>
        <p:spPr bwMode="auto">
          <a:xfrm>
            <a:off x="2299393" y="2612618"/>
            <a:ext cx="2508351" cy="2308225"/>
          </a:xfrm>
          <a:prstGeom prst="chevron">
            <a:avLst>
              <a:gd name="adj" fmla="val 16748"/>
            </a:avLst>
          </a:prstGeom>
          <a:solidFill>
            <a:srgbClr val="DDDDDD"/>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GB" altLang="en-US" sz="1200" dirty="0" smtClean="0">
                <a:solidFill>
                  <a:prstClr val="black"/>
                </a:solidFill>
              </a:rPr>
              <a:t>SERVICE DESIGN </a:t>
            </a:r>
          </a:p>
          <a:p>
            <a:r>
              <a:rPr lang="en-GB" altLang="en-US" sz="1200" dirty="0" smtClean="0">
                <a:solidFill>
                  <a:prstClr val="black"/>
                </a:solidFill>
              </a:rPr>
              <a:t>&amp; DEVELOPMENT</a:t>
            </a:r>
            <a:endParaRPr lang="en-GB" altLang="en-US" sz="1200" dirty="0">
              <a:solidFill>
                <a:prstClr val="white"/>
              </a:solidFill>
            </a:endParaRPr>
          </a:p>
        </p:txBody>
      </p:sp>
      <p:sp>
        <p:nvSpPr>
          <p:cNvPr id="16" name="AutoShape 13"/>
          <p:cNvSpPr>
            <a:spLocks noChangeArrowheads="1"/>
          </p:cNvSpPr>
          <p:nvPr/>
        </p:nvSpPr>
        <p:spPr bwMode="auto">
          <a:xfrm flipH="1">
            <a:off x="6595268" y="2612618"/>
            <a:ext cx="2062163" cy="2308225"/>
          </a:xfrm>
          <a:prstGeom prst="homePlate">
            <a:avLst>
              <a:gd name="adj" fmla="val 16898"/>
            </a:avLst>
          </a:prstGeom>
          <a:solidFill>
            <a:schemeClr val="tx2">
              <a:lumMod val="40000"/>
              <a:lumOff val="60000"/>
            </a:schemeClr>
          </a:solidFill>
          <a:ln w="9525" algn="ctr">
            <a:solidFill>
              <a:schemeClr val="bg1"/>
            </a:solidFill>
            <a:miter lim="800000"/>
            <a:headEnd/>
            <a:tailEnd/>
          </a:ln>
          <a:effectLst/>
        </p:spPr>
        <p:txBody>
          <a:bodyPr wrap="none" lIns="0"/>
          <a:lstStyle/>
          <a:p>
            <a:pPr algn="ctr"/>
            <a:r>
              <a:rPr lang="en-US" altLang="en-US" sz="1200" dirty="0" smtClean="0">
                <a:solidFill>
                  <a:prstClr val="black"/>
                </a:solidFill>
              </a:rPr>
              <a:t>INFO SEC, </a:t>
            </a:r>
          </a:p>
          <a:p>
            <a:pPr algn="ctr"/>
            <a:r>
              <a:rPr lang="en-US" altLang="en-US" sz="1200" dirty="0" smtClean="0">
                <a:solidFill>
                  <a:prstClr val="black"/>
                </a:solidFill>
              </a:rPr>
              <a:t>SECURITY &amp; GOV</a:t>
            </a:r>
            <a:endParaRPr lang="en-US" altLang="en-US" sz="1200" dirty="0">
              <a:solidFill>
                <a:prstClr val="black"/>
              </a:solidFill>
            </a:endParaRPr>
          </a:p>
        </p:txBody>
      </p:sp>
      <p:sp>
        <p:nvSpPr>
          <p:cNvPr id="17" name="Rectangle 14"/>
          <p:cNvSpPr>
            <a:spLocks noChangeArrowheads="1"/>
          </p:cNvSpPr>
          <p:nvPr/>
        </p:nvSpPr>
        <p:spPr bwMode="auto">
          <a:xfrm>
            <a:off x="489743" y="3193643"/>
            <a:ext cx="2000250" cy="163036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a:defRPr sz="2400">
                <a:solidFill>
                  <a:schemeClr val="tx1"/>
                </a:solidFill>
                <a:latin typeface="Times New Roman" pitchFamily="18" charset="0"/>
              </a:defRPr>
            </a:lvl1pPr>
            <a:lvl2pPr marL="190500" algn="l">
              <a:defRPr sz="2400">
                <a:solidFill>
                  <a:schemeClr val="tx1"/>
                </a:solidFill>
                <a:latin typeface="Times New Roman" pitchFamily="18" charset="0"/>
              </a:defRPr>
            </a:lvl2pPr>
            <a:lvl3pPr marL="381000"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en-US" sz="1100" dirty="0">
                <a:solidFill>
                  <a:prstClr val="black"/>
                </a:solidFill>
                <a:latin typeface="Arial" pitchFamily="34" charset="0"/>
              </a:rPr>
              <a:t>Aligns </a:t>
            </a:r>
            <a:r>
              <a:rPr lang="en-GB" altLang="en-US" sz="1100" dirty="0" smtClean="0">
                <a:solidFill>
                  <a:prstClr val="black"/>
                </a:solidFill>
                <a:latin typeface="Arial" pitchFamily="34" charset="0"/>
              </a:rPr>
              <a:t>Information Architecture components with the </a:t>
            </a:r>
            <a:r>
              <a:rPr lang="en-GB" altLang="en-US" sz="1100" dirty="0">
                <a:solidFill>
                  <a:prstClr val="black"/>
                </a:solidFill>
                <a:latin typeface="Arial" pitchFamily="34" charset="0"/>
              </a:rPr>
              <a:t>business priorities and ensures that </a:t>
            </a:r>
            <a:r>
              <a:rPr lang="en-GB" altLang="en-US" sz="1100" dirty="0" smtClean="0">
                <a:solidFill>
                  <a:prstClr val="black"/>
                </a:solidFill>
                <a:latin typeface="Arial" pitchFamily="34" charset="0"/>
              </a:rPr>
              <a:t>our </a:t>
            </a:r>
            <a:r>
              <a:rPr lang="en-GB" altLang="en-US" sz="1100" dirty="0">
                <a:solidFill>
                  <a:prstClr val="black"/>
                </a:solidFill>
                <a:latin typeface="Arial" pitchFamily="34" charset="0"/>
              </a:rPr>
              <a:t>resources are deployed appropriately to fulfil approved </a:t>
            </a:r>
            <a:r>
              <a:rPr lang="en-GB" altLang="en-US" sz="1100" dirty="0" smtClean="0">
                <a:solidFill>
                  <a:prstClr val="black"/>
                </a:solidFill>
                <a:latin typeface="Arial" pitchFamily="34" charset="0"/>
              </a:rPr>
              <a:t>demand.</a:t>
            </a:r>
            <a:endParaRPr lang="en-GB" altLang="en-US" sz="1100" dirty="0">
              <a:solidFill>
                <a:prstClr val="black"/>
              </a:solidFill>
              <a:latin typeface="Arial" pitchFamily="34" charset="0"/>
            </a:endParaRPr>
          </a:p>
        </p:txBody>
      </p:sp>
      <p:sp>
        <p:nvSpPr>
          <p:cNvPr id="18" name="Rectangle 15"/>
          <p:cNvSpPr>
            <a:spLocks noChangeArrowheads="1"/>
          </p:cNvSpPr>
          <p:nvPr/>
        </p:nvSpPr>
        <p:spPr bwMode="auto">
          <a:xfrm>
            <a:off x="2691606" y="3382813"/>
            <a:ext cx="1966912" cy="163036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a:defRPr sz="2400">
                <a:solidFill>
                  <a:schemeClr val="tx1"/>
                </a:solidFill>
                <a:latin typeface="Times New Roman" pitchFamily="18" charset="0"/>
              </a:defRPr>
            </a:lvl1pPr>
            <a:lvl2pPr marL="190500" algn="l">
              <a:defRPr sz="2400">
                <a:solidFill>
                  <a:schemeClr val="tx1"/>
                </a:solidFill>
                <a:latin typeface="Times New Roman" pitchFamily="18" charset="0"/>
              </a:defRPr>
            </a:lvl2pPr>
            <a:lvl3pPr marL="381000"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en-US" sz="1100" dirty="0" smtClean="0">
                <a:solidFill>
                  <a:prstClr val="black"/>
                </a:solidFill>
                <a:latin typeface="Arial" pitchFamily="34" charset="0"/>
              </a:rPr>
              <a:t>Develops Information services </a:t>
            </a:r>
            <a:r>
              <a:rPr lang="en-GB" altLang="en-US" sz="1100" dirty="0">
                <a:solidFill>
                  <a:prstClr val="black"/>
                </a:solidFill>
                <a:latin typeface="Arial" pitchFamily="34" charset="0"/>
              </a:rPr>
              <a:t>that provide sustainable value to the business by maximising benefits and minimising one-off and ongoing delivery risk</a:t>
            </a:r>
          </a:p>
        </p:txBody>
      </p:sp>
      <p:sp>
        <p:nvSpPr>
          <p:cNvPr id="19" name="Rectangle 16"/>
          <p:cNvSpPr>
            <a:spLocks noChangeArrowheads="1"/>
          </p:cNvSpPr>
          <p:nvPr/>
        </p:nvSpPr>
        <p:spPr bwMode="auto">
          <a:xfrm>
            <a:off x="4802981" y="3193643"/>
            <a:ext cx="1884362" cy="163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a:defRPr sz="2400">
                <a:solidFill>
                  <a:schemeClr val="tx1"/>
                </a:solidFill>
                <a:latin typeface="Times New Roman" pitchFamily="18" charset="0"/>
              </a:defRPr>
            </a:lvl1pPr>
            <a:lvl2pPr marL="190500" algn="l">
              <a:defRPr sz="2400">
                <a:solidFill>
                  <a:schemeClr val="tx1"/>
                </a:solidFill>
                <a:latin typeface="Times New Roman" pitchFamily="18" charset="0"/>
              </a:defRPr>
            </a:lvl2pPr>
            <a:lvl3pPr marL="381000"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en-US" sz="1100" dirty="0">
                <a:solidFill>
                  <a:prstClr val="white"/>
                </a:solidFill>
                <a:latin typeface="Arial" pitchFamily="34" charset="0"/>
              </a:rPr>
              <a:t>Delivers reliable </a:t>
            </a:r>
            <a:r>
              <a:rPr lang="en-GB" altLang="en-US" sz="1100" dirty="0" smtClean="0">
                <a:solidFill>
                  <a:prstClr val="white"/>
                </a:solidFill>
                <a:latin typeface="Arial" pitchFamily="34" charset="0"/>
              </a:rPr>
              <a:t>Information Services </a:t>
            </a:r>
            <a:r>
              <a:rPr lang="en-GB" altLang="en-US" sz="1100" dirty="0">
                <a:solidFill>
                  <a:prstClr val="white"/>
                </a:solidFill>
                <a:latin typeface="Arial" pitchFamily="34" charset="0"/>
              </a:rPr>
              <a:t>to the business while improving quality and efficiency through external comparison and an unrelenting focus on continuous improvement</a:t>
            </a:r>
          </a:p>
        </p:txBody>
      </p:sp>
      <p:sp>
        <p:nvSpPr>
          <p:cNvPr id="20" name="Rectangle 17"/>
          <p:cNvSpPr>
            <a:spLocks noChangeArrowheads="1"/>
          </p:cNvSpPr>
          <p:nvPr/>
        </p:nvSpPr>
        <p:spPr bwMode="auto">
          <a:xfrm>
            <a:off x="518318" y="2188756"/>
            <a:ext cx="8154988" cy="2825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ltLang="en-US" sz="1000">
              <a:solidFill>
                <a:prstClr val="black"/>
              </a:solidFill>
            </a:endParaRPr>
          </a:p>
        </p:txBody>
      </p:sp>
      <p:sp>
        <p:nvSpPr>
          <p:cNvPr id="21" name="Rectangle 18"/>
          <p:cNvSpPr>
            <a:spLocks noChangeArrowheads="1"/>
          </p:cNvSpPr>
          <p:nvPr/>
        </p:nvSpPr>
        <p:spPr bwMode="auto">
          <a:xfrm>
            <a:off x="6782593" y="3140968"/>
            <a:ext cx="1884363" cy="163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a:defRPr sz="2400">
                <a:solidFill>
                  <a:schemeClr val="tx1"/>
                </a:solidFill>
                <a:latin typeface="Times New Roman" pitchFamily="18" charset="0"/>
              </a:defRPr>
            </a:lvl1pPr>
            <a:lvl2pPr marL="190500" algn="l">
              <a:defRPr sz="2400">
                <a:solidFill>
                  <a:schemeClr val="tx1"/>
                </a:solidFill>
                <a:latin typeface="Times New Roman" pitchFamily="18" charset="0"/>
              </a:defRPr>
            </a:lvl2pPr>
            <a:lvl3pPr marL="381000"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en-US" sz="1100" dirty="0">
                <a:solidFill>
                  <a:prstClr val="black"/>
                </a:solidFill>
                <a:latin typeface="+mn-lt"/>
              </a:rPr>
              <a:t>Enables </a:t>
            </a:r>
            <a:r>
              <a:rPr lang="en-GB" altLang="en-US" sz="1100" dirty="0" smtClean="0">
                <a:solidFill>
                  <a:prstClr val="black"/>
                </a:solidFill>
                <a:latin typeface="+mn-lt"/>
              </a:rPr>
              <a:t>delivery of commitments </a:t>
            </a:r>
            <a:r>
              <a:rPr lang="en-GB" altLang="en-US" sz="1100" dirty="0">
                <a:solidFill>
                  <a:prstClr val="black"/>
                </a:solidFill>
                <a:latin typeface="+mn-lt"/>
              </a:rPr>
              <a:t>to the business </a:t>
            </a:r>
            <a:r>
              <a:rPr lang="en-GB" altLang="en-US" sz="1100" dirty="0" smtClean="0">
                <a:solidFill>
                  <a:prstClr val="black"/>
                </a:solidFill>
                <a:latin typeface="+mn-lt"/>
              </a:rPr>
              <a:t>by </a:t>
            </a:r>
            <a:r>
              <a:rPr lang="en-GB" sz="1100" dirty="0" smtClean="0">
                <a:latin typeface="+mn-lt"/>
                <a:ea typeface="ＭＳ Ｐゴシック" pitchFamily="34" charset="-128"/>
                <a:cs typeface="Arial" charset="0"/>
              </a:rPr>
              <a:t>ensuring </a:t>
            </a:r>
            <a:r>
              <a:rPr lang="en-GB" sz="1100" dirty="0">
                <a:latin typeface="+mn-lt"/>
                <a:ea typeface="ＭＳ Ｐゴシック" pitchFamily="34" charset="-128"/>
                <a:cs typeface="Arial" charset="0"/>
              </a:rPr>
              <a:t>that data, information and knowledge assets and critical IS services and platforms are adequately protected.</a:t>
            </a:r>
            <a:endParaRPr lang="en-GB" altLang="en-US" sz="1100" dirty="0">
              <a:solidFill>
                <a:prstClr val="black"/>
              </a:solidFill>
              <a:latin typeface="+mn-lt"/>
            </a:endParaRPr>
          </a:p>
        </p:txBody>
      </p:sp>
      <p:sp>
        <p:nvSpPr>
          <p:cNvPr id="22" name="Rectangle 21"/>
          <p:cNvSpPr/>
          <p:nvPr>
            <p:custDataLst>
              <p:tags r:id="rId1"/>
            </p:custDataLst>
          </p:nvPr>
        </p:nvSpPr>
        <p:spPr>
          <a:xfrm rot="739169">
            <a:off x="7048199" y="298953"/>
            <a:ext cx="1470829" cy="508023"/>
          </a:xfrm>
          <a:prstGeom prst="rect">
            <a:avLst/>
          </a:prstGeom>
          <a:solidFill>
            <a:schemeClr val="bg1"/>
          </a:solidFill>
          <a:ln w="38100">
            <a:solidFill>
              <a:srgbClr val="00206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rgbClr val="1F497D">
                    <a:lumMod val="75000"/>
                  </a:srgbClr>
                </a:solidFill>
              </a:rPr>
              <a:t>ITIL v3 / COBIT v5 Aligned</a:t>
            </a:r>
            <a:endParaRPr lang="en-GB" sz="1100" b="1" dirty="0">
              <a:solidFill>
                <a:srgbClr val="1F497D">
                  <a:lumMod val="75000"/>
                </a:srgbClr>
              </a:solidFill>
            </a:endParaRPr>
          </a:p>
        </p:txBody>
      </p:sp>
      <p:sp>
        <p:nvSpPr>
          <p:cNvPr id="24" name="Isosceles Triangle 23"/>
          <p:cNvSpPr/>
          <p:nvPr/>
        </p:nvSpPr>
        <p:spPr>
          <a:xfrm>
            <a:off x="6300192" y="4771331"/>
            <a:ext cx="468114" cy="307097"/>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Isosceles Triangle 24"/>
          <p:cNvSpPr/>
          <p:nvPr/>
        </p:nvSpPr>
        <p:spPr>
          <a:xfrm rot="10800000">
            <a:off x="1511051" y="2538006"/>
            <a:ext cx="468114" cy="307097"/>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2502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7</a:t>
            </a:fld>
            <a:endParaRPr lang="en-GB">
              <a:solidFill>
                <a:prstClr val="white"/>
              </a:solidFill>
            </a:endParaRPr>
          </a:p>
        </p:txBody>
      </p:sp>
      <p:sp>
        <p:nvSpPr>
          <p:cNvPr id="6" name="Title 1"/>
          <p:cNvSpPr>
            <a:spLocks noGrp="1"/>
          </p:cNvSpPr>
          <p:nvPr>
            <p:ph type="title"/>
          </p:nvPr>
        </p:nvSpPr>
        <p:spPr>
          <a:xfrm>
            <a:off x="461270" y="418183"/>
            <a:ext cx="8225530" cy="490537"/>
          </a:xfrm>
        </p:spPr>
        <p:txBody>
          <a:bodyPr/>
          <a:lstStyle/>
          <a:p>
            <a:pPr>
              <a:lnSpc>
                <a:spcPct val="100000"/>
              </a:lnSpc>
            </a:pPr>
            <a:r>
              <a:rPr lang="en-GB" sz="2400" dirty="0" smtClean="0"/>
              <a:t>…and delivering a sourcing model that balances internal capability with the benefits a prime supplier can bring.</a:t>
            </a:r>
            <a:endParaRPr lang="en-GB" sz="2400" dirty="0"/>
          </a:p>
        </p:txBody>
      </p:sp>
      <p:sp>
        <p:nvSpPr>
          <p:cNvPr id="11" name="Rectangle 10"/>
          <p:cNvSpPr/>
          <p:nvPr/>
        </p:nvSpPr>
        <p:spPr>
          <a:xfrm>
            <a:off x="653706" y="4381769"/>
            <a:ext cx="7789285" cy="35610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dirty="0" smtClean="0"/>
              <a:t>Service Management </a:t>
            </a:r>
            <a:r>
              <a:rPr lang="en-GB" sz="1100" dirty="0" err="1" smtClean="0"/>
              <a:t>inc</a:t>
            </a:r>
            <a:r>
              <a:rPr lang="en-GB" sz="1100" dirty="0" smtClean="0"/>
              <a:t> Global Service Desk</a:t>
            </a:r>
            <a:endParaRPr lang="en-GB" sz="1100" dirty="0"/>
          </a:p>
        </p:txBody>
      </p:sp>
      <p:sp>
        <p:nvSpPr>
          <p:cNvPr id="28" name="Rectangle 27"/>
          <p:cNvSpPr/>
          <p:nvPr/>
        </p:nvSpPr>
        <p:spPr>
          <a:xfrm>
            <a:off x="657878" y="2681596"/>
            <a:ext cx="1363981"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Strategy, Architecture &amp; Standards</a:t>
            </a:r>
            <a:endParaRPr lang="en-GB" sz="1200" dirty="0"/>
          </a:p>
        </p:txBody>
      </p:sp>
      <p:sp>
        <p:nvSpPr>
          <p:cNvPr id="29" name="Rectangle 28"/>
          <p:cNvSpPr/>
          <p:nvPr/>
        </p:nvSpPr>
        <p:spPr>
          <a:xfrm>
            <a:off x="2082463" y="2672558"/>
            <a:ext cx="118354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Portfolio &amp; Demand Management</a:t>
            </a:r>
            <a:endParaRPr lang="en-GB" sz="1200" dirty="0"/>
          </a:p>
        </p:txBody>
      </p:sp>
      <p:sp>
        <p:nvSpPr>
          <p:cNvPr id="30" name="Rectangle 29"/>
          <p:cNvSpPr/>
          <p:nvPr/>
        </p:nvSpPr>
        <p:spPr>
          <a:xfrm>
            <a:off x="4614147" y="2669157"/>
            <a:ext cx="1406551" cy="7838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Service Management &amp; Delivery Oversight</a:t>
            </a:r>
            <a:endParaRPr lang="en-GB" sz="1200" dirty="0"/>
          </a:p>
        </p:txBody>
      </p:sp>
      <p:sp>
        <p:nvSpPr>
          <p:cNvPr id="31" name="Rectangle 30"/>
          <p:cNvSpPr/>
          <p:nvPr/>
        </p:nvSpPr>
        <p:spPr>
          <a:xfrm>
            <a:off x="6085524" y="2669704"/>
            <a:ext cx="1120911"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Vendor Relationship Management</a:t>
            </a:r>
            <a:endParaRPr lang="en-GB" sz="1200" dirty="0"/>
          </a:p>
        </p:txBody>
      </p:sp>
      <p:sp>
        <p:nvSpPr>
          <p:cNvPr id="32" name="Rectangle 31"/>
          <p:cNvSpPr/>
          <p:nvPr/>
        </p:nvSpPr>
        <p:spPr>
          <a:xfrm>
            <a:off x="7321227" y="2669666"/>
            <a:ext cx="113632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Info Security &amp; Governance</a:t>
            </a:r>
            <a:endParaRPr lang="en-GB" sz="1200" dirty="0"/>
          </a:p>
        </p:txBody>
      </p:sp>
      <p:sp>
        <p:nvSpPr>
          <p:cNvPr id="33" name="Rectangle 32"/>
          <p:cNvSpPr/>
          <p:nvPr/>
        </p:nvSpPr>
        <p:spPr>
          <a:xfrm>
            <a:off x="653706" y="2242454"/>
            <a:ext cx="7667197" cy="356101"/>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dirty="0" smtClean="0"/>
              <a:t>Business Relationship Management</a:t>
            </a:r>
            <a:endParaRPr lang="en-GB" sz="1100" dirty="0"/>
          </a:p>
        </p:txBody>
      </p:sp>
      <p:sp>
        <p:nvSpPr>
          <p:cNvPr id="34" name="TextBox 33"/>
          <p:cNvSpPr txBox="1"/>
          <p:nvPr/>
        </p:nvSpPr>
        <p:spPr>
          <a:xfrm>
            <a:off x="5317422" y="3656080"/>
            <a:ext cx="3369378" cy="261610"/>
          </a:xfrm>
          <a:prstGeom prst="rect">
            <a:avLst/>
          </a:prstGeom>
          <a:noFill/>
        </p:spPr>
        <p:txBody>
          <a:bodyPr wrap="square" rtlCol="0">
            <a:spAutoFit/>
          </a:bodyPr>
          <a:lstStyle/>
          <a:p>
            <a:r>
              <a:rPr lang="en-GB" sz="1100" dirty="0" smtClean="0"/>
              <a:t>OLA’s, Services, Charging, Reporting, change</a:t>
            </a:r>
            <a:endParaRPr lang="en-GB" sz="1100" dirty="0"/>
          </a:p>
        </p:txBody>
      </p:sp>
      <p:sp>
        <p:nvSpPr>
          <p:cNvPr id="35" name="TextBox 34"/>
          <p:cNvSpPr txBox="1"/>
          <p:nvPr/>
        </p:nvSpPr>
        <p:spPr>
          <a:xfrm>
            <a:off x="5228546" y="1916283"/>
            <a:ext cx="3369378" cy="261610"/>
          </a:xfrm>
          <a:prstGeom prst="rect">
            <a:avLst/>
          </a:prstGeom>
          <a:noFill/>
        </p:spPr>
        <p:txBody>
          <a:bodyPr wrap="square" rtlCol="0">
            <a:spAutoFit/>
          </a:bodyPr>
          <a:lstStyle/>
          <a:p>
            <a:r>
              <a:rPr lang="en-GB" sz="1100" dirty="0" smtClean="0">
                <a:latin typeface="+mn-lt"/>
              </a:rPr>
              <a:t>SLAs, Charging, Reporting, change</a:t>
            </a:r>
            <a:endParaRPr lang="en-GB" sz="1100" dirty="0">
              <a:latin typeface="+mn-lt"/>
            </a:endParaRPr>
          </a:p>
        </p:txBody>
      </p:sp>
      <p:sp>
        <p:nvSpPr>
          <p:cNvPr id="36" name="Rectangle 35"/>
          <p:cNvSpPr/>
          <p:nvPr/>
        </p:nvSpPr>
        <p:spPr>
          <a:xfrm>
            <a:off x="438452" y="3912605"/>
            <a:ext cx="8218487" cy="236939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p:cNvSpPr/>
          <p:nvPr/>
        </p:nvSpPr>
        <p:spPr>
          <a:xfrm>
            <a:off x="438452" y="1891023"/>
            <a:ext cx="8218487" cy="177599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3344187" y="2657636"/>
            <a:ext cx="118354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Change Oversight</a:t>
            </a:r>
            <a:endParaRPr lang="en-GB" sz="1200" dirty="0"/>
          </a:p>
        </p:txBody>
      </p:sp>
      <p:sp>
        <p:nvSpPr>
          <p:cNvPr id="39" name="TextBox 38"/>
          <p:cNvSpPr txBox="1"/>
          <p:nvPr/>
        </p:nvSpPr>
        <p:spPr>
          <a:xfrm>
            <a:off x="661206" y="1949036"/>
            <a:ext cx="3369378" cy="261610"/>
          </a:xfrm>
          <a:prstGeom prst="rect">
            <a:avLst/>
          </a:prstGeom>
          <a:noFill/>
        </p:spPr>
        <p:txBody>
          <a:bodyPr wrap="square" rtlCol="0">
            <a:spAutoFit/>
          </a:bodyPr>
          <a:lstStyle/>
          <a:p>
            <a:r>
              <a:rPr lang="en-GB" sz="1100" dirty="0" smtClean="0"/>
              <a:t>Global IS Shared Services - Retained</a:t>
            </a:r>
            <a:endParaRPr lang="en-GB" sz="1100" dirty="0"/>
          </a:p>
        </p:txBody>
      </p:sp>
      <p:sp>
        <p:nvSpPr>
          <p:cNvPr id="40" name="TextBox 39"/>
          <p:cNvSpPr txBox="1"/>
          <p:nvPr/>
        </p:nvSpPr>
        <p:spPr>
          <a:xfrm>
            <a:off x="691067" y="3992865"/>
            <a:ext cx="3369378" cy="261610"/>
          </a:xfrm>
          <a:prstGeom prst="rect">
            <a:avLst/>
          </a:prstGeom>
          <a:noFill/>
        </p:spPr>
        <p:txBody>
          <a:bodyPr wrap="square" rtlCol="0">
            <a:spAutoFit/>
          </a:bodyPr>
          <a:lstStyle/>
          <a:p>
            <a:r>
              <a:rPr lang="en-GB" sz="1100" dirty="0" smtClean="0"/>
              <a:t>Global IS Shared Services – Supplier(s)</a:t>
            </a:r>
            <a:endParaRPr lang="en-GB" sz="1100" dirty="0"/>
          </a:p>
        </p:txBody>
      </p:sp>
      <p:sp>
        <p:nvSpPr>
          <p:cNvPr id="41" name="Up-Down Arrow 40"/>
          <p:cNvSpPr/>
          <p:nvPr/>
        </p:nvSpPr>
        <p:spPr>
          <a:xfrm>
            <a:off x="4830171" y="3505545"/>
            <a:ext cx="203603" cy="4905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438452" y="1031515"/>
            <a:ext cx="8248348" cy="3856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SBUs</a:t>
            </a:r>
            <a:endParaRPr lang="en-GB" sz="2000" dirty="0"/>
          </a:p>
        </p:txBody>
      </p:sp>
      <p:sp>
        <p:nvSpPr>
          <p:cNvPr id="44" name="Rectangle 43"/>
          <p:cNvSpPr/>
          <p:nvPr/>
        </p:nvSpPr>
        <p:spPr>
          <a:xfrm>
            <a:off x="683568" y="4869160"/>
            <a:ext cx="1800200" cy="122413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dirty="0" smtClean="0">
                <a:solidFill>
                  <a:schemeClr val="bg1"/>
                </a:solidFill>
              </a:rPr>
              <a:t>Applications</a:t>
            </a:r>
            <a:endParaRPr lang="en-GB" sz="1100" dirty="0">
              <a:solidFill>
                <a:schemeClr val="bg1"/>
              </a:solidFill>
            </a:endParaRPr>
          </a:p>
        </p:txBody>
      </p:sp>
      <p:sp>
        <p:nvSpPr>
          <p:cNvPr id="45" name="Rectangle 44"/>
          <p:cNvSpPr/>
          <p:nvPr/>
        </p:nvSpPr>
        <p:spPr>
          <a:xfrm>
            <a:off x="2662721" y="4869160"/>
            <a:ext cx="1800200" cy="122413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dirty="0" smtClean="0">
                <a:solidFill>
                  <a:schemeClr val="bg1"/>
                </a:solidFill>
              </a:rPr>
              <a:t>Data Centre</a:t>
            </a:r>
            <a:endParaRPr lang="en-GB" sz="1100" dirty="0">
              <a:solidFill>
                <a:schemeClr val="bg1"/>
              </a:solidFill>
            </a:endParaRPr>
          </a:p>
        </p:txBody>
      </p:sp>
      <p:sp>
        <p:nvSpPr>
          <p:cNvPr id="46" name="Rectangle 45"/>
          <p:cNvSpPr/>
          <p:nvPr/>
        </p:nvSpPr>
        <p:spPr>
          <a:xfrm>
            <a:off x="4641875" y="4845115"/>
            <a:ext cx="1800200" cy="122413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dirty="0" smtClean="0">
                <a:solidFill>
                  <a:schemeClr val="bg1"/>
                </a:solidFill>
              </a:rPr>
              <a:t>End User</a:t>
            </a:r>
            <a:endParaRPr lang="en-GB" sz="1100" dirty="0">
              <a:solidFill>
                <a:schemeClr val="bg1"/>
              </a:solidFill>
            </a:endParaRPr>
          </a:p>
        </p:txBody>
      </p:sp>
      <p:sp>
        <p:nvSpPr>
          <p:cNvPr id="47" name="Rectangle 46"/>
          <p:cNvSpPr/>
          <p:nvPr/>
        </p:nvSpPr>
        <p:spPr>
          <a:xfrm>
            <a:off x="6672653" y="4869160"/>
            <a:ext cx="1800200" cy="122413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dirty="0" smtClean="0">
                <a:solidFill>
                  <a:schemeClr val="bg1"/>
                </a:solidFill>
              </a:rPr>
              <a:t>Networks &amp; Voice</a:t>
            </a:r>
            <a:endParaRPr lang="en-GB" sz="1100" dirty="0">
              <a:solidFill>
                <a:schemeClr val="bg1"/>
              </a:solidFill>
            </a:endParaRPr>
          </a:p>
        </p:txBody>
      </p:sp>
      <p:sp>
        <p:nvSpPr>
          <p:cNvPr id="48" name="TextBox 47"/>
          <p:cNvSpPr txBox="1"/>
          <p:nvPr/>
        </p:nvSpPr>
        <p:spPr>
          <a:xfrm>
            <a:off x="791580" y="5342728"/>
            <a:ext cx="1584176" cy="276999"/>
          </a:xfrm>
          <a:prstGeom prst="rect">
            <a:avLst/>
          </a:prstGeom>
          <a:noFill/>
        </p:spPr>
        <p:txBody>
          <a:bodyPr wrap="square" rtlCol="0">
            <a:spAutoFit/>
          </a:bodyPr>
          <a:lstStyle/>
          <a:p>
            <a:pPr algn="ctr"/>
            <a:r>
              <a:rPr lang="en-GB" sz="1200" dirty="0" smtClean="0">
                <a:solidFill>
                  <a:schemeClr val="bg1"/>
                </a:solidFill>
                <a:latin typeface="+mn-lt"/>
              </a:rPr>
              <a:t>Development</a:t>
            </a:r>
            <a:endParaRPr lang="en-GB" sz="1200" dirty="0">
              <a:solidFill>
                <a:schemeClr val="bg1"/>
              </a:solidFill>
              <a:latin typeface="+mn-lt"/>
            </a:endParaRPr>
          </a:p>
        </p:txBody>
      </p:sp>
      <p:sp>
        <p:nvSpPr>
          <p:cNvPr id="49" name="TextBox 48"/>
          <p:cNvSpPr txBox="1"/>
          <p:nvPr/>
        </p:nvSpPr>
        <p:spPr>
          <a:xfrm>
            <a:off x="803102" y="5648817"/>
            <a:ext cx="1584176" cy="276999"/>
          </a:xfrm>
          <a:prstGeom prst="rect">
            <a:avLst/>
          </a:prstGeom>
          <a:noFill/>
        </p:spPr>
        <p:txBody>
          <a:bodyPr wrap="square" rtlCol="0">
            <a:spAutoFit/>
          </a:bodyPr>
          <a:lstStyle/>
          <a:p>
            <a:pPr algn="ctr"/>
            <a:r>
              <a:rPr lang="en-GB" sz="1200" dirty="0" smtClean="0">
                <a:solidFill>
                  <a:schemeClr val="bg1"/>
                </a:solidFill>
                <a:latin typeface="+mn-lt"/>
              </a:rPr>
              <a:t>Maintenance</a:t>
            </a:r>
            <a:endParaRPr lang="en-GB" sz="1200" dirty="0">
              <a:solidFill>
                <a:schemeClr val="bg1"/>
              </a:solidFill>
              <a:latin typeface="+mn-lt"/>
            </a:endParaRPr>
          </a:p>
        </p:txBody>
      </p:sp>
      <p:sp>
        <p:nvSpPr>
          <p:cNvPr id="50" name="Rectangle 49"/>
          <p:cNvSpPr/>
          <p:nvPr/>
        </p:nvSpPr>
        <p:spPr>
          <a:xfrm>
            <a:off x="803102" y="5342728"/>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1" name="Rectangle 50"/>
          <p:cNvSpPr/>
          <p:nvPr/>
        </p:nvSpPr>
        <p:spPr>
          <a:xfrm>
            <a:off x="791580" y="5676325"/>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2" name="TextBox 51"/>
          <p:cNvSpPr txBox="1"/>
          <p:nvPr/>
        </p:nvSpPr>
        <p:spPr>
          <a:xfrm>
            <a:off x="2815599" y="5312241"/>
            <a:ext cx="1584176" cy="276999"/>
          </a:xfrm>
          <a:prstGeom prst="rect">
            <a:avLst/>
          </a:prstGeom>
          <a:noFill/>
        </p:spPr>
        <p:txBody>
          <a:bodyPr wrap="square" rtlCol="0">
            <a:spAutoFit/>
          </a:bodyPr>
          <a:lstStyle/>
          <a:p>
            <a:pPr algn="ctr"/>
            <a:r>
              <a:rPr lang="en-GB" sz="1200" dirty="0" smtClean="0">
                <a:solidFill>
                  <a:schemeClr val="bg1"/>
                </a:solidFill>
                <a:latin typeface="+mn-lt"/>
              </a:rPr>
              <a:t>Service Delivery</a:t>
            </a:r>
            <a:endParaRPr lang="en-GB" sz="1200" dirty="0">
              <a:solidFill>
                <a:schemeClr val="bg1"/>
              </a:solidFill>
              <a:latin typeface="+mn-lt"/>
            </a:endParaRPr>
          </a:p>
        </p:txBody>
      </p:sp>
      <p:sp>
        <p:nvSpPr>
          <p:cNvPr id="53" name="TextBox 52"/>
          <p:cNvSpPr txBox="1"/>
          <p:nvPr/>
        </p:nvSpPr>
        <p:spPr>
          <a:xfrm>
            <a:off x="2827121" y="5645296"/>
            <a:ext cx="1584176" cy="276999"/>
          </a:xfrm>
          <a:prstGeom prst="rect">
            <a:avLst/>
          </a:prstGeom>
          <a:noFill/>
        </p:spPr>
        <p:txBody>
          <a:bodyPr wrap="square" rtlCol="0">
            <a:spAutoFit/>
          </a:bodyPr>
          <a:lstStyle/>
          <a:p>
            <a:pPr algn="ctr"/>
            <a:r>
              <a:rPr lang="en-GB" sz="1200" dirty="0" smtClean="0">
                <a:solidFill>
                  <a:schemeClr val="bg1"/>
                </a:solidFill>
                <a:latin typeface="+mn-lt"/>
              </a:rPr>
              <a:t>Service Support</a:t>
            </a:r>
            <a:endParaRPr lang="en-GB" sz="1200" dirty="0">
              <a:solidFill>
                <a:schemeClr val="bg1"/>
              </a:solidFill>
              <a:latin typeface="+mn-lt"/>
            </a:endParaRPr>
          </a:p>
        </p:txBody>
      </p:sp>
      <p:sp>
        <p:nvSpPr>
          <p:cNvPr id="54" name="Rectangle 53"/>
          <p:cNvSpPr/>
          <p:nvPr/>
        </p:nvSpPr>
        <p:spPr>
          <a:xfrm>
            <a:off x="2827121" y="5339207"/>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5" name="Rectangle 54"/>
          <p:cNvSpPr/>
          <p:nvPr/>
        </p:nvSpPr>
        <p:spPr>
          <a:xfrm>
            <a:off x="2815599" y="5672281"/>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6" name="TextBox 55"/>
          <p:cNvSpPr txBox="1"/>
          <p:nvPr/>
        </p:nvSpPr>
        <p:spPr>
          <a:xfrm>
            <a:off x="4731014" y="5339207"/>
            <a:ext cx="1584176" cy="276999"/>
          </a:xfrm>
          <a:prstGeom prst="rect">
            <a:avLst/>
          </a:prstGeom>
          <a:noFill/>
        </p:spPr>
        <p:txBody>
          <a:bodyPr wrap="square" rtlCol="0">
            <a:spAutoFit/>
          </a:bodyPr>
          <a:lstStyle/>
          <a:p>
            <a:pPr algn="ctr"/>
            <a:r>
              <a:rPr lang="en-GB" sz="1200" dirty="0" smtClean="0">
                <a:solidFill>
                  <a:schemeClr val="bg1"/>
                </a:solidFill>
                <a:latin typeface="+mn-lt"/>
              </a:rPr>
              <a:t>Service Delivery</a:t>
            </a:r>
            <a:endParaRPr lang="en-GB" sz="1200" dirty="0">
              <a:solidFill>
                <a:schemeClr val="bg1"/>
              </a:solidFill>
              <a:latin typeface="+mn-lt"/>
            </a:endParaRPr>
          </a:p>
        </p:txBody>
      </p:sp>
      <p:sp>
        <p:nvSpPr>
          <p:cNvPr id="57" name="TextBox 56"/>
          <p:cNvSpPr txBox="1"/>
          <p:nvPr/>
        </p:nvSpPr>
        <p:spPr>
          <a:xfrm>
            <a:off x="4742536" y="5645296"/>
            <a:ext cx="1584176" cy="276999"/>
          </a:xfrm>
          <a:prstGeom prst="rect">
            <a:avLst/>
          </a:prstGeom>
          <a:noFill/>
        </p:spPr>
        <p:txBody>
          <a:bodyPr wrap="square" rtlCol="0">
            <a:spAutoFit/>
          </a:bodyPr>
          <a:lstStyle/>
          <a:p>
            <a:pPr algn="ctr"/>
            <a:r>
              <a:rPr lang="en-GB" sz="1200" dirty="0" smtClean="0">
                <a:solidFill>
                  <a:schemeClr val="bg1"/>
                </a:solidFill>
                <a:latin typeface="+mn-lt"/>
              </a:rPr>
              <a:t>Service Support</a:t>
            </a:r>
            <a:endParaRPr lang="en-GB" sz="1200" dirty="0">
              <a:solidFill>
                <a:schemeClr val="bg1"/>
              </a:solidFill>
              <a:latin typeface="+mn-lt"/>
            </a:endParaRPr>
          </a:p>
        </p:txBody>
      </p:sp>
      <p:sp>
        <p:nvSpPr>
          <p:cNvPr id="58" name="Rectangle 57"/>
          <p:cNvSpPr/>
          <p:nvPr/>
        </p:nvSpPr>
        <p:spPr>
          <a:xfrm>
            <a:off x="4742536" y="5339207"/>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9" name="Rectangle 58"/>
          <p:cNvSpPr/>
          <p:nvPr/>
        </p:nvSpPr>
        <p:spPr>
          <a:xfrm>
            <a:off x="4731014" y="5672804"/>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0" name="TextBox 59"/>
          <p:cNvSpPr txBox="1"/>
          <p:nvPr/>
        </p:nvSpPr>
        <p:spPr>
          <a:xfrm>
            <a:off x="6755066" y="5339207"/>
            <a:ext cx="1584176" cy="276999"/>
          </a:xfrm>
          <a:prstGeom prst="rect">
            <a:avLst/>
          </a:prstGeom>
          <a:noFill/>
        </p:spPr>
        <p:txBody>
          <a:bodyPr wrap="square" rtlCol="0">
            <a:spAutoFit/>
          </a:bodyPr>
          <a:lstStyle/>
          <a:p>
            <a:pPr algn="ctr"/>
            <a:r>
              <a:rPr lang="en-GB" sz="1200" dirty="0" smtClean="0">
                <a:solidFill>
                  <a:schemeClr val="bg1"/>
                </a:solidFill>
                <a:latin typeface="+mn-lt"/>
              </a:rPr>
              <a:t>Service Delivery</a:t>
            </a:r>
            <a:endParaRPr lang="en-GB" sz="1200" dirty="0">
              <a:solidFill>
                <a:schemeClr val="bg1"/>
              </a:solidFill>
              <a:latin typeface="+mn-lt"/>
            </a:endParaRPr>
          </a:p>
        </p:txBody>
      </p:sp>
      <p:sp>
        <p:nvSpPr>
          <p:cNvPr id="61" name="TextBox 60"/>
          <p:cNvSpPr txBox="1"/>
          <p:nvPr/>
        </p:nvSpPr>
        <p:spPr>
          <a:xfrm>
            <a:off x="6766588" y="5645296"/>
            <a:ext cx="1584176" cy="276999"/>
          </a:xfrm>
          <a:prstGeom prst="rect">
            <a:avLst/>
          </a:prstGeom>
          <a:noFill/>
        </p:spPr>
        <p:txBody>
          <a:bodyPr wrap="square" rtlCol="0">
            <a:spAutoFit/>
          </a:bodyPr>
          <a:lstStyle/>
          <a:p>
            <a:pPr algn="ctr"/>
            <a:r>
              <a:rPr lang="en-GB" sz="1200" dirty="0" smtClean="0">
                <a:solidFill>
                  <a:schemeClr val="bg1"/>
                </a:solidFill>
                <a:latin typeface="+mn-lt"/>
              </a:rPr>
              <a:t>Service Support</a:t>
            </a:r>
            <a:endParaRPr lang="en-GB" sz="1200" dirty="0">
              <a:solidFill>
                <a:schemeClr val="bg1"/>
              </a:solidFill>
              <a:latin typeface="+mn-lt"/>
            </a:endParaRPr>
          </a:p>
        </p:txBody>
      </p:sp>
      <p:sp>
        <p:nvSpPr>
          <p:cNvPr id="62" name="Rectangle 61"/>
          <p:cNvSpPr/>
          <p:nvPr/>
        </p:nvSpPr>
        <p:spPr>
          <a:xfrm>
            <a:off x="6766588" y="5339207"/>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3" name="Rectangle 62"/>
          <p:cNvSpPr/>
          <p:nvPr/>
        </p:nvSpPr>
        <p:spPr>
          <a:xfrm>
            <a:off x="6755066" y="5672804"/>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9" name="Rectangle 68"/>
          <p:cNvSpPr/>
          <p:nvPr/>
        </p:nvSpPr>
        <p:spPr>
          <a:xfrm>
            <a:off x="445773" y="1426440"/>
            <a:ext cx="8218487" cy="459877"/>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p:cNvSpPr txBox="1"/>
          <p:nvPr/>
        </p:nvSpPr>
        <p:spPr>
          <a:xfrm>
            <a:off x="3161829" y="1484784"/>
            <a:ext cx="1584176" cy="261610"/>
          </a:xfrm>
          <a:prstGeom prst="rect">
            <a:avLst/>
          </a:prstGeom>
          <a:noFill/>
        </p:spPr>
        <p:txBody>
          <a:bodyPr wrap="square" rtlCol="0">
            <a:spAutoFit/>
          </a:bodyPr>
          <a:lstStyle/>
          <a:p>
            <a:pPr algn="ctr"/>
            <a:r>
              <a:rPr lang="en-GB" sz="1100" dirty="0" smtClean="0">
                <a:latin typeface="+mn-lt"/>
              </a:rPr>
              <a:t>Local IS Support</a:t>
            </a:r>
            <a:endParaRPr lang="en-GB" sz="1100" dirty="0">
              <a:latin typeface="+mn-lt"/>
            </a:endParaRPr>
          </a:p>
        </p:txBody>
      </p:sp>
      <p:sp>
        <p:nvSpPr>
          <p:cNvPr id="71" name="Rectangle 70"/>
          <p:cNvSpPr/>
          <p:nvPr/>
        </p:nvSpPr>
        <p:spPr>
          <a:xfrm>
            <a:off x="3131840" y="1511890"/>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72" name="TextBox 71"/>
          <p:cNvSpPr txBox="1"/>
          <p:nvPr/>
        </p:nvSpPr>
        <p:spPr>
          <a:xfrm>
            <a:off x="6995948" y="1467126"/>
            <a:ext cx="1584176" cy="261610"/>
          </a:xfrm>
          <a:prstGeom prst="rect">
            <a:avLst/>
          </a:prstGeom>
          <a:noFill/>
        </p:spPr>
        <p:txBody>
          <a:bodyPr wrap="square" rtlCol="0">
            <a:spAutoFit/>
          </a:bodyPr>
          <a:lstStyle/>
          <a:p>
            <a:pPr algn="ctr"/>
            <a:r>
              <a:rPr lang="en-GB" sz="1100" dirty="0" smtClean="0">
                <a:latin typeface="+mn-lt"/>
              </a:rPr>
              <a:t>Local IS Support</a:t>
            </a:r>
            <a:endParaRPr lang="en-GB" sz="1100" dirty="0">
              <a:latin typeface="+mn-lt"/>
            </a:endParaRPr>
          </a:p>
        </p:txBody>
      </p:sp>
      <p:sp>
        <p:nvSpPr>
          <p:cNvPr id="73" name="Rectangle 72"/>
          <p:cNvSpPr/>
          <p:nvPr/>
        </p:nvSpPr>
        <p:spPr>
          <a:xfrm>
            <a:off x="6965959" y="1494232"/>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76" name="TextBox 75"/>
          <p:cNvSpPr txBox="1"/>
          <p:nvPr/>
        </p:nvSpPr>
        <p:spPr>
          <a:xfrm>
            <a:off x="5309296" y="1465754"/>
            <a:ext cx="1584176" cy="261610"/>
          </a:xfrm>
          <a:prstGeom prst="rect">
            <a:avLst/>
          </a:prstGeom>
          <a:noFill/>
        </p:spPr>
        <p:txBody>
          <a:bodyPr wrap="square" rtlCol="0">
            <a:spAutoFit/>
          </a:bodyPr>
          <a:lstStyle/>
          <a:p>
            <a:pPr algn="ctr"/>
            <a:r>
              <a:rPr lang="en-GB" sz="1100" dirty="0" smtClean="0">
                <a:latin typeface="+mn-lt"/>
              </a:rPr>
              <a:t>Local IS Support</a:t>
            </a:r>
            <a:endParaRPr lang="en-GB" sz="1100" dirty="0">
              <a:latin typeface="+mn-lt"/>
            </a:endParaRPr>
          </a:p>
        </p:txBody>
      </p:sp>
      <p:sp>
        <p:nvSpPr>
          <p:cNvPr id="77" name="Rectangle 76"/>
          <p:cNvSpPr/>
          <p:nvPr/>
        </p:nvSpPr>
        <p:spPr>
          <a:xfrm>
            <a:off x="5279307" y="1492860"/>
            <a:ext cx="1584176"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78" name="TextBox 77"/>
          <p:cNvSpPr txBox="1"/>
          <p:nvPr/>
        </p:nvSpPr>
        <p:spPr>
          <a:xfrm>
            <a:off x="653706" y="1500955"/>
            <a:ext cx="3369378" cy="261610"/>
          </a:xfrm>
          <a:prstGeom prst="rect">
            <a:avLst/>
          </a:prstGeom>
          <a:noFill/>
        </p:spPr>
        <p:txBody>
          <a:bodyPr wrap="square" rtlCol="0">
            <a:spAutoFit/>
          </a:bodyPr>
          <a:lstStyle/>
          <a:p>
            <a:r>
              <a:rPr lang="en-GB" sz="1100" dirty="0" smtClean="0"/>
              <a:t>Regional IS - Retained</a:t>
            </a:r>
            <a:endParaRPr lang="en-GB" sz="1100" dirty="0"/>
          </a:p>
        </p:txBody>
      </p:sp>
      <p:sp>
        <p:nvSpPr>
          <p:cNvPr id="43" name="Up-Down Arrow 42"/>
          <p:cNvSpPr/>
          <p:nvPr/>
        </p:nvSpPr>
        <p:spPr>
          <a:xfrm>
            <a:off x="5005504" y="1246057"/>
            <a:ext cx="237559" cy="85950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23645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8</a:t>
            </a:fld>
            <a:endParaRPr lang="en-GB">
              <a:solidFill>
                <a:prstClr val="white"/>
              </a:solidFill>
            </a:endParaRPr>
          </a:p>
        </p:txBody>
      </p:sp>
      <p:sp>
        <p:nvSpPr>
          <p:cNvPr id="8" name="Rectangle 6"/>
          <p:cNvSpPr/>
          <p:nvPr/>
        </p:nvSpPr>
        <p:spPr>
          <a:xfrm>
            <a:off x="6425591" y="1340768"/>
            <a:ext cx="2610904" cy="360040"/>
          </a:xfrm>
          <a:prstGeom prst="chevron">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2016/2017</a:t>
            </a:r>
            <a:endParaRPr lang="en-US" dirty="0"/>
          </a:p>
        </p:txBody>
      </p:sp>
      <p:sp>
        <p:nvSpPr>
          <p:cNvPr id="9" name="Rectangle 7"/>
          <p:cNvSpPr/>
          <p:nvPr/>
        </p:nvSpPr>
        <p:spPr>
          <a:xfrm>
            <a:off x="3947930" y="1340768"/>
            <a:ext cx="2610904" cy="360040"/>
          </a:xfrm>
          <a:prstGeom prst="chevron">
            <a:avLst/>
          </a:prstGeom>
          <a:solidFill>
            <a:srgbClr val="0086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2015/2016</a:t>
            </a:r>
            <a:endParaRPr lang="en-US" dirty="0"/>
          </a:p>
        </p:txBody>
      </p:sp>
      <p:sp>
        <p:nvSpPr>
          <p:cNvPr id="10" name="Rectangle 8"/>
          <p:cNvSpPr/>
          <p:nvPr/>
        </p:nvSpPr>
        <p:spPr>
          <a:xfrm>
            <a:off x="1403648" y="1340768"/>
            <a:ext cx="2610904" cy="360040"/>
          </a:xfrm>
          <a:prstGeom prst="chevr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2014</a:t>
            </a:r>
            <a:endParaRPr lang="en-US" dirty="0"/>
          </a:p>
        </p:txBody>
      </p:sp>
      <p:sp>
        <p:nvSpPr>
          <p:cNvPr id="12" name="Rectangle 11"/>
          <p:cNvSpPr/>
          <p:nvPr/>
        </p:nvSpPr>
        <p:spPr>
          <a:xfrm>
            <a:off x="3943312" y="1844824"/>
            <a:ext cx="2375495" cy="2232245"/>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t"/>
          <a:lstStyle/>
          <a:p>
            <a:pPr marL="96838" indent="-96838">
              <a:spcAft>
                <a:spcPts val="400"/>
              </a:spcAft>
              <a:buFont typeface="Arial" pitchFamily="34" charset="0"/>
              <a:buChar char="•"/>
            </a:pPr>
            <a:r>
              <a:rPr lang="en-GB" sz="1000" dirty="0" smtClean="0">
                <a:solidFill>
                  <a:schemeClr val="tx1"/>
                </a:solidFill>
              </a:rPr>
              <a:t>Transition to L3 (PB-08, 07 and below) organisation including regional organisation</a:t>
            </a:r>
          </a:p>
          <a:p>
            <a:pPr marL="96838" indent="-96838">
              <a:spcAft>
                <a:spcPts val="400"/>
              </a:spcAft>
              <a:buFont typeface="Arial" pitchFamily="34" charset="0"/>
              <a:buChar char="•"/>
            </a:pPr>
            <a:r>
              <a:rPr lang="en-GB" sz="1000" dirty="0" smtClean="0">
                <a:solidFill>
                  <a:schemeClr val="tx1"/>
                </a:solidFill>
              </a:rPr>
              <a:t>Manage change </a:t>
            </a:r>
            <a:r>
              <a:rPr lang="en-GB" sz="1000" dirty="0" err="1">
                <a:solidFill>
                  <a:schemeClr val="tx1"/>
                </a:solidFill>
              </a:rPr>
              <a:t>i</a:t>
            </a:r>
            <a:r>
              <a:rPr lang="en-GB" sz="1000" dirty="0" err="1" smtClean="0">
                <a:solidFill>
                  <a:schemeClr val="tx1"/>
                </a:solidFill>
              </a:rPr>
              <a:t>nc</a:t>
            </a:r>
            <a:r>
              <a:rPr lang="en-GB" sz="1000" dirty="0" smtClean="0">
                <a:solidFill>
                  <a:schemeClr val="tx1"/>
                </a:solidFill>
              </a:rPr>
              <a:t> addressing process gaps, governance, training</a:t>
            </a:r>
          </a:p>
          <a:p>
            <a:pPr marL="96838" indent="-96838">
              <a:spcAft>
                <a:spcPts val="400"/>
              </a:spcAft>
              <a:buFont typeface="Arial" pitchFamily="34" charset="0"/>
              <a:buChar char="•"/>
            </a:pPr>
            <a:r>
              <a:rPr lang="en-GB" sz="1000" dirty="0" smtClean="0">
                <a:solidFill>
                  <a:schemeClr val="tx1"/>
                </a:solidFill>
              </a:rPr>
              <a:t>Move to continuous improvement on operating model and processes</a:t>
            </a:r>
            <a:endParaRPr lang="en-GB" sz="1000" dirty="0">
              <a:solidFill>
                <a:schemeClr val="tx1"/>
              </a:solidFill>
            </a:endParaRPr>
          </a:p>
        </p:txBody>
      </p:sp>
      <p:sp>
        <p:nvSpPr>
          <p:cNvPr id="13" name="Rectangle 12"/>
          <p:cNvSpPr/>
          <p:nvPr/>
        </p:nvSpPr>
        <p:spPr>
          <a:xfrm>
            <a:off x="1447035" y="1844824"/>
            <a:ext cx="2375495" cy="22322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t"/>
          <a:lstStyle/>
          <a:p>
            <a:pPr marL="96838" indent="-96838">
              <a:spcAft>
                <a:spcPts val="400"/>
              </a:spcAft>
              <a:buFont typeface="Arial" pitchFamily="34" charset="0"/>
              <a:buChar char="•"/>
            </a:pPr>
            <a:r>
              <a:rPr lang="en-GB" sz="1000" dirty="0" smtClean="0">
                <a:solidFill>
                  <a:schemeClr val="tx1"/>
                </a:solidFill>
              </a:rPr>
              <a:t>Transition to new L1 / L2 Organisation Design / Op Model (PB-08/09/10)</a:t>
            </a:r>
          </a:p>
          <a:p>
            <a:pPr marL="96838" indent="-96838">
              <a:spcAft>
                <a:spcPts val="400"/>
              </a:spcAft>
              <a:buFont typeface="Arial" pitchFamily="34" charset="0"/>
              <a:buChar char="•"/>
            </a:pPr>
            <a:r>
              <a:rPr lang="en-GB" sz="1000" dirty="0" smtClean="0">
                <a:solidFill>
                  <a:schemeClr val="tx1"/>
                </a:solidFill>
              </a:rPr>
              <a:t>L3 (PB-07 or below) quick-win changes, </a:t>
            </a:r>
            <a:r>
              <a:rPr lang="en-GB" sz="1000" dirty="0" err="1" smtClean="0">
                <a:solidFill>
                  <a:schemeClr val="tx1"/>
                </a:solidFill>
              </a:rPr>
              <a:t>eg</a:t>
            </a:r>
            <a:r>
              <a:rPr lang="en-GB" sz="1000" dirty="0" smtClean="0">
                <a:solidFill>
                  <a:schemeClr val="tx1"/>
                </a:solidFill>
              </a:rPr>
              <a:t> some changes in reporting lines or accountabilities including move of some roles outside of IS, governance, key process gaps addressed and training </a:t>
            </a:r>
            <a:r>
              <a:rPr lang="en-GB" sz="1000" dirty="0" err="1" smtClean="0">
                <a:solidFill>
                  <a:schemeClr val="tx1"/>
                </a:solidFill>
              </a:rPr>
              <a:t>inc</a:t>
            </a:r>
            <a:r>
              <a:rPr lang="en-GB" sz="1000" dirty="0" smtClean="0">
                <a:solidFill>
                  <a:schemeClr val="tx1"/>
                </a:solidFill>
              </a:rPr>
              <a:t> SFIA roll-out</a:t>
            </a:r>
            <a:endParaRPr lang="en-GB" sz="1000" dirty="0">
              <a:solidFill>
                <a:schemeClr val="tx1"/>
              </a:solidFill>
            </a:endParaRPr>
          </a:p>
          <a:p>
            <a:pPr marL="96838" indent="-96838">
              <a:spcAft>
                <a:spcPts val="400"/>
              </a:spcAft>
              <a:buFont typeface="Arial" pitchFamily="34" charset="0"/>
              <a:buChar char="•"/>
            </a:pPr>
            <a:r>
              <a:rPr lang="en-GB" sz="1000" dirty="0" smtClean="0">
                <a:solidFill>
                  <a:schemeClr val="tx1"/>
                </a:solidFill>
              </a:rPr>
              <a:t>Complete design for L3 following L1/L2 appointments to ensure input to the final shape and sizing of teams</a:t>
            </a:r>
          </a:p>
          <a:p>
            <a:pPr>
              <a:spcAft>
                <a:spcPts val="600"/>
              </a:spcAft>
            </a:pPr>
            <a:endParaRPr lang="en-GB" sz="1000" dirty="0" smtClean="0">
              <a:solidFill>
                <a:schemeClr val="accent6"/>
              </a:solidFill>
            </a:endParaRPr>
          </a:p>
        </p:txBody>
      </p:sp>
      <p:sp>
        <p:nvSpPr>
          <p:cNvPr id="15" name="Rectangle 14"/>
          <p:cNvSpPr/>
          <p:nvPr/>
        </p:nvSpPr>
        <p:spPr>
          <a:xfrm>
            <a:off x="6374695" y="4162651"/>
            <a:ext cx="2375495" cy="221867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t"/>
          <a:lstStyle/>
          <a:p>
            <a:pPr marL="185738" indent="-185738">
              <a:spcAft>
                <a:spcPts val="600"/>
              </a:spcAft>
              <a:buFont typeface="Arial" pitchFamily="34" charset="0"/>
              <a:buChar char="•"/>
            </a:pPr>
            <a:r>
              <a:rPr lang="en-GB" sz="1100" dirty="0" smtClean="0">
                <a:solidFill>
                  <a:schemeClr val="tx1"/>
                </a:solidFill>
              </a:rPr>
              <a:t>Transition execution to Day 1 of Supplier delivery of services</a:t>
            </a:r>
          </a:p>
          <a:p>
            <a:pPr marL="185738" indent="-185738">
              <a:spcAft>
                <a:spcPts val="600"/>
              </a:spcAft>
              <a:buFont typeface="Arial" pitchFamily="34" charset="0"/>
              <a:buChar char="•"/>
            </a:pPr>
            <a:r>
              <a:rPr lang="en-GB" sz="1100" dirty="0" smtClean="0">
                <a:solidFill>
                  <a:schemeClr val="tx1"/>
                </a:solidFill>
              </a:rPr>
              <a:t>Step change in capability</a:t>
            </a:r>
          </a:p>
        </p:txBody>
      </p:sp>
      <p:sp>
        <p:nvSpPr>
          <p:cNvPr id="16" name="Rectangle 15"/>
          <p:cNvSpPr/>
          <p:nvPr/>
        </p:nvSpPr>
        <p:spPr>
          <a:xfrm>
            <a:off x="3921037" y="4162651"/>
            <a:ext cx="2375495" cy="2218675"/>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t"/>
          <a:lstStyle/>
          <a:p>
            <a:pPr marL="96838" indent="-96838">
              <a:spcAft>
                <a:spcPts val="0"/>
              </a:spcAft>
              <a:buFont typeface="Arial" pitchFamily="34" charset="0"/>
              <a:buChar char="•"/>
            </a:pPr>
            <a:r>
              <a:rPr lang="en-GB" sz="1000" dirty="0">
                <a:solidFill>
                  <a:schemeClr val="tx1"/>
                </a:solidFill>
              </a:rPr>
              <a:t>Begin work to </a:t>
            </a:r>
            <a:r>
              <a:rPr lang="en-GB" sz="1000" dirty="0" smtClean="0">
                <a:solidFill>
                  <a:schemeClr val="tx1"/>
                </a:solidFill>
              </a:rPr>
              <a:t>optimise global  </a:t>
            </a:r>
            <a:r>
              <a:rPr lang="en-GB" sz="1000" dirty="0">
                <a:solidFill>
                  <a:schemeClr val="tx1"/>
                </a:solidFill>
              </a:rPr>
              <a:t>IS contract portfolio</a:t>
            </a:r>
          </a:p>
          <a:p>
            <a:pPr marL="96838" indent="-96838">
              <a:spcAft>
                <a:spcPts val="0"/>
              </a:spcAft>
              <a:buFont typeface="Arial" pitchFamily="34" charset="0"/>
              <a:buChar char="•"/>
            </a:pPr>
            <a:r>
              <a:rPr lang="en-GB" sz="1000" dirty="0">
                <a:solidFill>
                  <a:schemeClr val="tx1"/>
                </a:solidFill>
              </a:rPr>
              <a:t>Complete IS contract portfolio consolidation / </a:t>
            </a:r>
            <a:r>
              <a:rPr lang="en-GB" sz="1000" dirty="0" smtClean="0">
                <a:solidFill>
                  <a:schemeClr val="tx1"/>
                </a:solidFill>
              </a:rPr>
              <a:t>rationalisation</a:t>
            </a:r>
          </a:p>
          <a:p>
            <a:pPr marL="96838" indent="-96838">
              <a:spcAft>
                <a:spcPts val="0"/>
              </a:spcAft>
              <a:buFont typeface="Arial" pitchFamily="34" charset="0"/>
              <a:buChar char="•"/>
            </a:pPr>
            <a:r>
              <a:rPr lang="en-GB" sz="1000" dirty="0" smtClean="0">
                <a:solidFill>
                  <a:schemeClr val="tx1"/>
                </a:solidFill>
              </a:rPr>
              <a:t>Complete sourcing design based on sourcing strategy to single source (prime) </a:t>
            </a:r>
          </a:p>
          <a:p>
            <a:pPr marL="96838" indent="-96838">
              <a:spcAft>
                <a:spcPts val="0"/>
              </a:spcAft>
              <a:buFont typeface="Arial" pitchFamily="34" charset="0"/>
              <a:buChar char="•"/>
            </a:pPr>
            <a:r>
              <a:rPr lang="en-GB" sz="1000" dirty="0" smtClean="0">
                <a:solidFill>
                  <a:schemeClr val="tx1"/>
                </a:solidFill>
              </a:rPr>
              <a:t>Prepare for Supplier engagement through tender</a:t>
            </a:r>
          </a:p>
          <a:p>
            <a:pPr marL="96838" indent="-96838">
              <a:spcAft>
                <a:spcPts val="0"/>
              </a:spcAft>
              <a:buFont typeface="Arial" pitchFamily="34" charset="0"/>
              <a:buChar char="•"/>
            </a:pPr>
            <a:r>
              <a:rPr lang="en-GB" sz="1000" dirty="0" smtClean="0">
                <a:solidFill>
                  <a:schemeClr val="tx1"/>
                </a:solidFill>
              </a:rPr>
              <a:t>Engage with Suppliers and execute tender process</a:t>
            </a:r>
          </a:p>
          <a:p>
            <a:pPr marL="185738" indent="-185738">
              <a:spcAft>
                <a:spcPts val="0"/>
              </a:spcAft>
              <a:buFont typeface="Arial" pitchFamily="34" charset="0"/>
              <a:buChar char="•"/>
            </a:pPr>
            <a:r>
              <a:rPr lang="en-GB" sz="1000" dirty="0" smtClean="0">
                <a:solidFill>
                  <a:schemeClr val="tx1"/>
                </a:solidFill>
              </a:rPr>
              <a:t>Complete tender process – </a:t>
            </a:r>
            <a:r>
              <a:rPr lang="en-GB" sz="1000" dirty="0" err="1" smtClean="0">
                <a:solidFill>
                  <a:schemeClr val="tx1"/>
                </a:solidFill>
              </a:rPr>
              <a:t>downselect</a:t>
            </a:r>
            <a:r>
              <a:rPr lang="en-GB" sz="1000" dirty="0" smtClean="0">
                <a:solidFill>
                  <a:schemeClr val="tx1"/>
                </a:solidFill>
              </a:rPr>
              <a:t> Supplier</a:t>
            </a:r>
          </a:p>
          <a:p>
            <a:pPr marL="185738" indent="-185738">
              <a:spcAft>
                <a:spcPts val="0"/>
              </a:spcAft>
              <a:buFont typeface="Arial" pitchFamily="34" charset="0"/>
              <a:buChar char="•"/>
            </a:pPr>
            <a:r>
              <a:rPr lang="en-GB" sz="1000" dirty="0" smtClean="0">
                <a:solidFill>
                  <a:schemeClr val="tx1"/>
                </a:solidFill>
              </a:rPr>
              <a:t>Negotiate and complete contract</a:t>
            </a:r>
          </a:p>
          <a:p>
            <a:pPr marL="185738" indent="-185738">
              <a:spcAft>
                <a:spcPts val="600"/>
              </a:spcAft>
              <a:buFont typeface="Arial" pitchFamily="34" charset="0"/>
              <a:buChar char="•"/>
            </a:pPr>
            <a:endParaRPr lang="en-GB" sz="1100" dirty="0" smtClean="0">
              <a:solidFill>
                <a:schemeClr val="accent6"/>
              </a:solidFill>
            </a:endParaRPr>
          </a:p>
          <a:p>
            <a:pPr marL="185738" indent="-185738">
              <a:spcAft>
                <a:spcPts val="600"/>
              </a:spcAft>
              <a:buFont typeface="Arial" pitchFamily="34" charset="0"/>
              <a:buChar char="•"/>
            </a:pPr>
            <a:endParaRPr lang="en-GB" sz="1100" dirty="0">
              <a:solidFill>
                <a:schemeClr val="accent6"/>
              </a:solidFill>
            </a:endParaRPr>
          </a:p>
        </p:txBody>
      </p:sp>
      <p:sp>
        <p:nvSpPr>
          <p:cNvPr id="18" name="Rectangle 17"/>
          <p:cNvSpPr/>
          <p:nvPr/>
        </p:nvSpPr>
        <p:spPr>
          <a:xfrm rot="16200000">
            <a:off x="-288151" y="2601291"/>
            <a:ext cx="2232244" cy="71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Phase I - Optimise</a:t>
            </a:r>
            <a:endParaRPr lang="en-GB" sz="1600" dirty="0"/>
          </a:p>
        </p:txBody>
      </p:sp>
      <p:sp>
        <p:nvSpPr>
          <p:cNvPr id="22" name="Rectangle 21"/>
          <p:cNvSpPr/>
          <p:nvPr/>
        </p:nvSpPr>
        <p:spPr>
          <a:xfrm rot="16200000">
            <a:off x="-281369" y="4912331"/>
            <a:ext cx="2218676" cy="7193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Phase II – </a:t>
            </a:r>
          </a:p>
          <a:p>
            <a:pPr algn="ctr"/>
            <a:r>
              <a:rPr lang="en-GB" sz="1600" dirty="0" smtClean="0"/>
              <a:t>Transform</a:t>
            </a:r>
            <a:endParaRPr lang="en-GB" sz="1600" dirty="0"/>
          </a:p>
        </p:txBody>
      </p:sp>
      <p:sp>
        <p:nvSpPr>
          <p:cNvPr id="23" name="Rectangular Callout 22"/>
          <p:cNvSpPr/>
          <p:nvPr/>
        </p:nvSpPr>
        <p:spPr>
          <a:xfrm>
            <a:off x="6879689" y="1858394"/>
            <a:ext cx="1801926" cy="1296144"/>
          </a:xfrm>
          <a:prstGeom prst="wedgeRectCallout">
            <a:avLst>
              <a:gd name="adj1" fmla="val -78005"/>
              <a:gd name="adj2" fmla="val 34110"/>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Optimise the Global IS organisation for effective, efficient, standardised operation and to enable Transformation</a:t>
            </a:r>
            <a:endParaRPr lang="en-GB" sz="1200" dirty="0">
              <a:solidFill>
                <a:schemeClr val="tx1"/>
              </a:solidFill>
            </a:endParaRPr>
          </a:p>
        </p:txBody>
      </p:sp>
      <p:sp>
        <p:nvSpPr>
          <p:cNvPr id="25" name="Rectangular Callout 24"/>
          <p:cNvSpPr/>
          <p:nvPr/>
        </p:nvSpPr>
        <p:spPr>
          <a:xfrm>
            <a:off x="1653268" y="4288929"/>
            <a:ext cx="1801926" cy="2092397"/>
          </a:xfrm>
          <a:prstGeom prst="wedgeRectCallout">
            <a:avLst>
              <a:gd name="adj1" fmla="val 73703"/>
              <a:gd name="adj2" fmla="val 8603"/>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Transform through single sourcing (prime contracting) a group of services, along with scope of legacy strategic contracts. Optimise remaining 3</a:t>
            </a:r>
            <a:r>
              <a:rPr lang="en-GB" sz="1200" baseline="30000" dirty="0" smtClean="0">
                <a:solidFill>
                  <a:schemeClr val="tx1"/>
                </a:solidFill>
              </a:rPr>
              <a:t>rd</a:t>
            </a:r>
            <a:r>
              <a:rPr lang="en-GB" sz="1200" dirty="0" smtClean="0">
                <a:solidFill>
                  <a:schemeClr val="tx1"/>
                </a:solidFill>
              </a:rPr>
              <a:t> party supplier contracts to gain further efficiencies.</a:t>
            </a:r>
            <a:endParaRPr lang="en-GB" sz="1200" dirty="0">
              <a:solidFill>
                <a:schemeClr val="tx1"/>
              </a:solidFill>
            </a:endParaRPr>
          </a:p>
        </p:txBody>
      </p:sp>
      <p:cxnSp>
        <p:nvCxnSpPr>
          <p:cNvPr id="27" name="Straight Arrow Connector 26"/>
          <p:cNvCxnSpPr/>
          <p:nvPr/>
        </p:nvCxnSpPr>
        <p:spPr>
          <a:xfrm>
            <a:off x="899592" y="1124744"/>
            <a:ext cx="78505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338749" y="764704"/>
            <a:ext cx="2544282" cy="307777"/>
          </a:xfrm>
          <a:prstGeom prst="rect">
            <a:avLst/>
          </a:prstGeom>
          <a:noFill/>
        </p:spPr>
        <p:txBody>
          <a:bodyPr wrap="square" rtlCol="0">
            <a:spAutoFit/>
          </a:bodyPr>
          <a:lstStyle/>
          <a:p>
            <a:pPr algn="r"/>
            <a:r>
              <a:rPr lang="en-GB" sz="1400" dirty="0" smtClean="0"/>
              <a:t>Benefits delivery</a:t>
            </a:r>
            <a:endParaRPr lang="en-GB" sz="1400" dirty="0"/>
          </a:p>
        </p:txBody>
      </p:sp>
      <p:sp>
        <p:nvSpPr>
          <p:cNvPr id="2" name="TextBox 1"/>
          <p:cNvSpPr txBox="1"/>
          <p:nvPr/>
        </p:nvSpPr>
        <p:spPr>
          <a:xfrm>
            <a:off x="3705979" y="1124744"/>
            <a:ext cx="474666" cy="246221"/>
          </a:xfrm>
          <a:prstGeom prst="rect">
            <a:avLst/>
          </a:prstGeom>
          <a:noFill/>
        </p:spPr>
        <p:txBody>
          <a:bodyPr wrap="square" rtlCol="0">
            <a:spAutoFit/>
          </a:bodyPr>
          <a:lstStyle/>
          <a:p>
            <a:r>
              <a:rPr lang="en-GB" sz="1000" dirty="0" smtClean="0"/>
              <a:t>Apr</a:t>
            </a:r>
            <a:endParaRPr lang="en-GB" sz="1000" dirty="0"/>
          </a:p>
        </p:txBody>
      </p:sp>
      <p:sp>
        <p:nvSpPr>
          <p:cNvPr id="19" name="TextBox 18"/>
          <p:cNvSpPr txBox="1"/>
          <p:nvPr/>
        </p:nvSpPr>
        <p:spPr>
          <a:xfrm>
            <a:off x="6237111" y="1124744"/>
            <a:ext cx="474666" cy="246221"/>
          </a:xfrm>
          <a:prstGeom prst="rect">
            <a:avLst/>
          </a:prstGeom>
          <a:noFill/>
        </p:spPr>
        <p:txBody>
          <a:bodyPr wrap="square" rtlCol="0">
            <a:spAutoFit/>
          </a:bodyPr>
          <a:lstStyle/>
          <a:p>
            <a:r>
              <a:rPr lang="en-GB" sz="1000" dirty="0" smtClean="0"/>
              <a:t>Apr</a:t>
            </a:r>
            <a:endParaRPr lang="en-GB" sz="1000" dirty="0"/>
          </a:p>
        </p:txBody>
      </p:sp>
      <p:sp>
        <p:nvSpPr>
          <p:cNvPr id="20" name="Title 1"/>
          <p:cNvSpPr>
            <a:spLocks noGrp="1"/>
          </p:cNvSpPr>
          <p:nvPr>
            <p:ph type="title"/>
          </p:nvPr>
        </p:nvSpPr>
        <p:spPr>
          <a:xfrm>
            <a:off x="461270" y="418183"/>
            <a:ext cx="8225530" cy="490537"/>
          </a:xfrm>
        </p:spPr>
        <p:txBody>
          <a:bodyPr/>
          <a:lstStyle/>
          <a:p>
            <a:pPr>
              <a:lnSpc>
                <a:spcPct val="100000"/>
              </a:lnSpc>
            </a:pPr>
            <a:r>
              <a:rPr lang="en-GB" sz="2400" dirty="0" smtClean="0"/>
              <a:t>The delivery of transformation will be phased. The aim is to complete the change by 2017.</a:t>
            </a:r>
            <a:endParaRPr lang="en-GB" sz="2400" dirty="0"/>
          </a:p>
        </p:txBody>
      </p:sp>
    </p:spTree>
    <p:extLst>
      <p:ext uri="{BB962C8B-B14F-4D97-AF65-F5344CB8AC3E}">
        <p14:creationId xmlns:p14="http://schemas.microsoft.com/office/powerpoint/2010/main" val="3318502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p:cNvGraphicFramePr>
            <a:graphicFrameLocks/>
          </p:cNvGraphicFramePr>
          <p:nvPr>
            <p:extLst>
              <p:ext uri="{D42A27DB-BD31-4B8C-83A1-F6EECF244321}">
                <p14:modId xmlns:p14="http://schemas.microsoft.com/office/powerpoint/2010/main" val="2603466403"/>
              </p:ext>
            </p:extLst>
          </p:nvPr>
        </p:nvGraphicFramePr>
        <p:xfrm>
          <a:off x="323528" y="1882082"/>
          <a:ext cx="4563407"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pPr>
              <a:defRPr/>
            </a:pPr>
            <a:r>
              <a:rPr lang="en-GB" smtClean="0">
                <a:solidFill>
                  <a:prstClr val="white"/>
                </a:solidFill>
              </a:rPr>
              <a:t>www.britishcouncil.org</a:t>
            </a:r>
            <a:endParaRPr lang="en-GB">
              <a:solidFill>
                <a:prstClr val="white"/>
              </a:solidFill>
            </a:endParaRPr>
          </a:p>
        </p:txBody>
      </p:sp>
      <p:sp>
        <p:nvSpPr>
          <p:cNvPr id="5" name="Slide Number Placeholder 4"/>
          <p:cNvSpPr>
            <a:spLocks noGrp="1"/>
          </p:cNvSpPr>
          <p:nvPr>
            <p:ph type="sldNum" sz="quarter" idx="12"/>
          </p:nvPr>
        </p:nvSpPr>
        <p:spPr/>
        <p:txBody>
          <a:bodyPr/>
          <a:lstStyle/>
          <a:p>
            <a:pPr>
              <a:defRPr/>
            </a:pPr>
            <a:fld id="{C80CD297-7E12-9242-AB8C-1BF08538FD89}" type="slidenum">
              <a:rPr lang="en-GB" smtClean="0">
                <a:solidFill>
                  <a:prstClr val="white"/>
                </a:solidFill>
              </a:rPr>
              <a:pPr>
                <a:defRPr/>
              </a:pPr>
              <a:t>9</a:t>
            </a:fld>
            <a:endParaRPr lang="en-GB">
              <a:solidFill>
                <a:prstClr val="white"/>
              </a:solidFill>
            </a:endParaRPr>
          </a:p>
        </p:txBody>
      </p:sp>
      <p:sp>
        <p:nvSpPr>
          <p:cNvPr id="8" name="TextBox 7"/>
          <p:cNvSpPr txBox="1"/>
          <p:nvPr/>
        </p:nvSpPr>
        <p:spPr>
          <a:xfrm>
            <a:off x="4736402" y="1776183"/>
            <a:ext cx="4228086" cy="4139595"/>
          </a:xfrm>
          <a:prstGeom prst="rect">
            <a:avLst/>
          </a:prstGeom>
          <a:noFill/>
        </p:spPr>
        <p:txBody>
          <a:bodyPr wrap="square" rtlCol="0">
            <a:spAutoFit/>
          </a:bodyPr>
          <a:lstStyle/>
          <a:p>
            <a:r>
              <a:rPr lang="en-GB" sz="1200" i="1" dirty="0" smtClean="0">
                <a:solidFill>
                  <a:prstClr val="black"/>
                </a:solidFill>
              </a:rPr>
              <a:t>Potential Benefits</a:t>
            </a:r>
          </a:p>
          <a:p>
            <a:endParaRPr lang="en-GB" sz="1200" dirty="0" smtClean="0">
              <a:solidFill>
                <a:prstClr val="black"/>
              </a:solidFill>
            </a:endParaRPr>
          </a:p>
          <a:p>
            <a:r>
              <a:rPr lang="en-GB" sz="1200" dirty="0" smtClean="0">
                <a:solidFill>
                  <a:prstClr val="black"/>
                </a:solidFill>
              </a:rPr>
              <a:t>Savings are expected from the following:</a:t>
            </a:r>
            <a:endParaRPr lang="en-GB" sz="1200" dirty="0">
              <a:solidFill>
                <a:prstClr val="black"/>
              </a:solidFill>
            </a:endParaRPr>
          </a:p>
          <a:p>
            <a:endParaRPr lang="en-GB" sz="1200" dirty="0">
              <a:solidFill>
                <a:prstClr val="black"/>
              </a:solidFill>
            </a:endParaRPr>
          </a:p>
          <a:p>
            <a:pPr marL="171450" indent="-171450">
              <a:spcAft>
                <a:spcPts val="600"/>
              </a:spcAft>
              <a:buFont typeface="Arial" panose="020B0604020202020204" pitchFamily="34" charset="0"/>
              <a:buChar char="•"/>
            </a:pPr>
            <a:r>
              <a:rPr lang="en-GB" sz="1000" dirty="0" smtClean="0">
                <a:solidFill>
                  <a:prstClr val="black"/>
                </a:solidFill>
              </a:rPr>
              <a:t>Re-structuring Global IS around </a:t>
            </a:r>
            <a:r>
              <a:rPr lang="en-GB" sz="1000" b="1" dirty="0" smtClean="0">
                <a:solidFill>
                  <a:prstClr val="black"/>
                </a:solidFill>
              </a:rPr>
              <a:t>6 required standardised capabilities</a:t>
            </a:r>
            <a:r>
              <a:rPr lang="en-GB" sz="1000" dirty="0" smtClean="0">
                <a:solidFill>
                  <a:prstClr val="black"/>
                </a:solidFill>
              </a:rPr>
              <a:t>, ensuring clear accountabilities and responsibilities across the IS workforce</a:t>
            </a:r>
          </a:p>
          <a:p>
            <a:pPr marL="171450" indent="-171450">
              <a:spcAft>
                <a:spcPts val="600"/>
              </a:spcAft>
              <a:buFont typeface="Arial" panose="020B0604020202020204" pitchFamily="34" charset="0"/>
              <a:buChar char="•"/>
            </a:pPr>
            <a:r>
              <a:rPr lang="en-GB" sz="1000" dirty="0">
                <a:solidFill>
                  <a:prstClr val="black"/>
                </a:solidFill>
              </a:rPr>
              <a:t>Deliver </a:t>
            </a:r>
            <a:r>
              <a:rPr lang="en-GB" sz="1000" b="1" dirty="0">
                <a:solidFill>
                  <a:prstClr val="black"/>
                </a:solidFill>
              </a:rPr>
              <a:t>greater standardisation of IS processes and services</a:t>
            </a:r>
            <a:r>
              <a:rPr lang="en-GB" sz="1000" dirty="0">
                <a:solidFill>
                  <a:prstClr val="black"/>
                </a:solidFill>
              </a:rPr>
              <a:t> to deliver a repeatable, manufacturing style IS service, that represents value for money and delivers the platform for innovation the business needs</a:t>
            </a:r>
            <a:r>
              <a:rPr lang="en-GB" sz="1000" dirty="0" smtClean="0">
                <a:solidFill>
                  <a:prstClr val="black"/>
                </a:solidFill>
              </a:rPr>
              <a:t>.</a:t>
            </a:r>
          </a:p>
          <a:p>
            <a:pPr marL="171450" indent="-171450">
              <a:spcAft>
                <a:spcPts val="600"/>
              </a:spcAft>
              <a:buFont typeface="Arial" panose="020B0604020202020204" pitchFamily="34" charset="0"/>
              <a:buChar char="•"/>
            </a:pPr>
            <a:r>
              <a:rPr lang="en-GB" sz="1000" dirty="0">
                <a:solidFill>
                  <a:prstClr val="black"/>
                </a:solidFill>
              </a:rPr>
              <a:t>Deliver </a:t>
            </a:r>
            <a:r>
              <a:rPr lang="en-GB" sz="1000" b="1" dirty="0">
                <a:solidFill>
                  <a:prstClr val="black"/>
                </a:solidFill>
              </a:rPr>
              <a:t>effective prioritisation of IS demand and supply </a:t>
            </a:r>
            <a:r>
              <a:rPr lang="en-GB" sz="1000" dirty="0">
                <a:solidFill>
                  <a:prstClr val="black"/>
                </a:solidFill>
              </a:rPr>
              <a:t>to ensure IS best supports the needs of the business, and IS can balance the supply chain.  </a:t>
            </a:r>
          </a:p>
          <a:p>
            <a:pPr marL="171450" indent="-171450">
              <a:spcAft>
                <a:spcPts val="600"/>
              </a:spcAft>
              <a:buFont typeface="Arial" panose="020B0604020202020204" pitchFamily="34" charset="0"/>
              <a:buChar char="•"/>
            </a:pPr>
            <a:r>
              <a:rPr lang="en-GB" sz="1000" dirty="0">
                <a:solidFill>
                  <a:prstClr val="black"/>
                </a:solidFill>
              </a:rPr>
              <a:t>Provide </a:t>
            </a:r>
            <a:r>
              <a:rPr lang="en-GB" sz="1000" b="1" dirty="0">
                <a:solidFill>
                  <a:prstClr val="black"/>
                </a:solidFill>
              </a:rPr>
              <a:t>close business partnering, raise capability and up-skill where required</a:t>
            </a:r>
            <a:r>
              <a:rPr lang="en-GB" sz="1000" dirty="0">
                <a:solidFill>
                  <a:prstClr val="black"/>
                </a:solidFill>
              </a:rPr>
              <a:t> to deliver more effective IS services delivered to a business outcome</a:t>
            </a:r>
            <a:r>
              <a:rPr lang="en-GB" sz="1000" dirty="0" smtClean="0">
                <a:solidFill>
                  <a:prstClr val="black"/>
                </a:solidFill>
              </a:rPr>
              <a:t>.</a:t>
            </a:r>
          </a:p>
          <a:p>
            <a:pPr marL="171450" indent="-171450">
              <a:spcAft>
                <a:spcPts val="600"/>
              </a:spcAft>
              <a:buFont typeface="Arial" panose="020B0604020202020204" pitchFamily="34" charset="0"/>
              <a:buChar char="•"/>
            </a:pPr>
            <a:r>
              <a:rPr lang="en-GB" sz="1000" b="1" dirty="0" smtClean="0">
                <a:solidFill>
                  <a:prstClr val="black"/>
                </a:solidFill>
              </a:rPr>
              <a:t>Maximising on Supplier capability </a:t>
            </a:r>
            <a:r>
              <a:rPr lang="en-GB" sz="1000" dirty="0" smtClean="0">
                <a:solidFill>
                  <a:prstClr val="black"/>
                </a:solidFill>
              </a:rPr>
              <a:t>to deliver core Design, Development, Service Management and Service Delivery capability</a:t>
            </a:r>
          </a:p>
          <a:p>
            <a:pPr marL="171450" indent="-171450">
              <a:spcAft>
                <a:spcPts val="600"/>
              </a:spcAft>
              <a:buFont typeface="Arial" panose="020B0604020202020204" pitchFamily="34" charset="0"/>
              <a:buChar char="•"/>
            </a:pPr>
            <a:r>
              <a:rPr lang="en-GB" sz="1000" b="1" dirty="0" smtClean="0">
                <a:solidFill>
                  <a:prstClr val="black"/>
                </a:solidFill>
              </a:rPr>
              <a:t>Maximising on value from 3</a:t>
            </a:r>
            <a:r>
              <a:rPr lang="en-GB" sz="1000" b="1" baseline="30000" dirty="0" smtClean="0">
                <a:solidFill>
                  <a:prstClr val="black"/>
                </a:solidFill>
              </a:rPr>
              <a:t>rd</a:t>
            </a:r>
            <a:r>
              <a:rPr lang="en-GB" sz="1000" b="1" dirty="0" smtClean="0">
                <a:solidFill>
                  <a:prstClr val="black"/>
                </a:solidFill>
              </a:rPr>
              <a:t> party spending </a:t>
            </a:r>
            <a:r>
              <a:rPr lang="en-GB" sz="1000" dirty="0" smtClean="0">
                <a:solidFill>
                  <a:prstClr val="black"/>
                </a:solidFill>
              </a:rPr>
              <a:t>across the globe by wholesale review of existing 3</a:t>
            </a:r>
            <a:r>
              <a:rPr lang="en-GB" sz="1000" baseline="30000" dirty="0" smtClean="0">
                <a:solidFill>
                  <a:prstClr val="black"/>
                </a:solidFill>
              </a:rPr>
              <a:t>rd</a:t>
            </a:r>
            <a:r>
              <a:rPr lang="en-GB" sz="1000" dirty="0" smtClean="0">
                <a:solidFill>
                  <a:prstClr val="black"/>
                </a:solidFill>
              </a:rPr>
              <a:t> party spending on IS and ensuring the business is getting the best value from </a:t>
            </a:r>
            <a:r>
              <a:rPr lang="en-GB" sz="1000" dirty="0">
                <a:solidFill>
                  <a:prstClr val="black"/>
                </a:solidFill>
              </a:rPr>
              <a:t>strategic </a:t>
            </a:r>
            <a:r>
              <a:rPr lang="en-GB" sz="1000" dirty="0" smtClean="0">
                <a:solidFill>
                  <a:prstClr val="black"/>
                </a:solidFill>
              </a:rPr>
              <a:t>suppliers</a:t>
            </a:r>
            <a:endParaRPr lang="en-GB" sz="1000" dirty="0">
              <a:solidFill>
                <a:prstClr val="black"/>
              </a:solidFill>
            </a:endParaRPr>
          </a:p>
        </p:txBody>
      </p:sp>
      <p:sp>
        <p:nvSpPr>
          <p:cNvPr id="9" name="Rectangle 8"/>
          <p:cNvSpPr/>
          <p:nvPr/>
        </p:nvSpPr>
        <p:spPr>
          <a:xfrm>
            <a:off x="584634" y="5607115"/>
            <a:ext cx="4209591" cy="846386"/>
          </a:xfrm>
          <a:prstGeom prst="rect">
            <a:avLst/>
          </a:prstGeom>
        </p:spPr>
        <p:txBody>
          <a:bodyPr wrap="square">
            <a:spAutoFit/>
          </a:bodyPr>
          <a:lstStyle/>
          <a:p>
            <a:pPr eaLnBrk="0" hangingPunct="0"/>
            <a:r>
              <a:rPr lang="en-GB" sz="1100" b="1" dirty="0" smtClean="0">
                <a:solidFill>
                  <a:prstClr val="black"/>
                </a:solidFill>
              </a:rPr>
              <a:t>Key Assumptions</a:t>
            </a:r>
          </a:p>
          <a:p>
            <a:pPr marL="174625" indent="-174625" eaLnBrk="0" hangingPunct="0">
              <a:spcAft>
                <a:spcPts val="600"/>
              </a:spcAft>
              <a:buFont typeface="Arial" pitchFamily="34" charset="0"/>
              <a:buChar char="•"/>
            </a:pPr>
            <a:r>
              <a:rPr lang="en-GB" sz="1100" dirty="0" smtClean="0">
                <a:solidFill>
                  <a:prstClr val="black"/>
                </a:solidFill>
              </a:rPr>
              <a:t>Year 1 is assumed to be FY14/15 when transfer of service takes place</a:t>
            </a:r>
          </a:p>
          <a:p>
            <a:pPr marL="174625" indent="-174625" eaLnBrk="0" hangingPunct="0">
              <a:spcAft>
                <a:spcPts val="600"/>
              </a:spcAft>
              <a:buFont typeface="Arial" pitchFamily="34" charset="0"/>
              <a:buChar char="•"/>
            </a:pPr>
            <a:r>
              <a:rPr lang="en-GB" sz="1100" dirty="0" smtClean="0">
                <a:solidFill>
                  <a:prstClr val="black"/>
                </a:solidFill>
              </a:rPr>
              <a:t>Figure assumes cash position of £44m p.a. </a:t>
            </a:r>
          </a:p>
        </p:txBody>
      </p:sp>
      <p:sp>
        <p:nvSpPr>
          <p:cNvPr id="12" name="Rectangle 11"/>
          <p:cNvSpPr/>
          <p:nvPr>
            <p:custDataLst>
              <p:tags r:id="rId1"/>
            </p:custDataLst>
          </p:nvPr>
        </p:nvSpPr>
        <p:spPr bwMode="auto">
          <a:xfrm flipV="1">
            <a:off x="411425" y="2690450"/>
            <a:ext cx="182870" cy="1784350"/>
          </a:xfrm>
          <a:prstGeom prst="rect">
            <a:avLst/>
          </a:prstGeom>
          <a:noFill/>
          <a:ln w="9525" cap="flat" cmpd="sng" algn="ctr">
            <a:noFill/>
            <a:prstDash val="solid"/>
          </a:ln>
          <a:effectLst/>
          <a:extLst>
            <a:ext uri="{909E8E84-426E-40DD-AFC4-6F175D3DCCD1}">
              <a14:hiddenFill xmlns:a14="http://schemas.microsoft.com/office/drawing/2010/main">
                <a:solidFill>
                  <a:schemeClr val="accent1">
                    <a:tint val="100000"/>
                    <a:shade val="100000"/>
                    <a:satMod val="130000"/>
                  </a:schemeClr>
                </a:solidFill>
              </a14:hiddenFill>
            </a:ext>
            <a:ext uri="{91240B29-F687-4F45-9708-019B960494DF}">
              <a14:hiddenLine xmlns:a14="http://schemas.microsoft.com/office/drawing/2010/main" w="9525" cap="flat" cmpd="sng" algn="ctr">
                <a:solidFill>
                  <a:schemeClr val="accent1">
                    <a:shade val="95000"/>
                    <a:satMod val="105000"/>
                  </a:schemeClr>
                </a:solidFill>
                <a:prstDash val="solid"/>
              </a14:hiddenLine>
            </a:ext>
            <a:ext uri="{AF507438-7753-43E0-B8FC-AC1667EBCBE1}">
              <a14:hiddenEffects xmlns:a14="http://schemas.microsoft.com/office/drawing/2010/main">
                <a:effectLst>
                  <a:outerShdw blurRad="40000" dist="23000" dir="5400000" rotWithShape="0">
                    <a:srgbClr val="000000">
                      <a:alpha val="35000"/>
                    </a:srgbClr>
                  </a:outerShdw>
                </a:effectLst>
              </a14:hiddenEffects>
            </a:ext>
          </a:extLst>
        </p:spPr>
        <p:style>
          <a:lnRef idx="1">
            <a:schemeClr val="accent1"/>
          </a:lnRef>
          <a:fillRef idx="3">
            <a:schemeClr val="accent1"/>
          </a:fillRef>
          <a:effectRef idx="2">
            <a:schemeClr val="accent1"/>
          </a:effectRef>
          <a:fontRef idx="minor">
            <a:schemeClr val="lt1"/>
          </a:fontRef>
        </p:style>
        <p:txBody>
          <a:bodyPr vert="eaVert" wrap="none" lIns="0" tIns="0" rIns="0" bIns="0" rtlCol="0" anchor="b"/>
          <a:lstStyle/>
          <a:p>
            <a:pPr algn="ctr"/>
            <a:r>
              <a:rPr lang="en-US" sz="1400" dirty="0" smtClean="0">
                <a:solidFill>
                  <a:prstClr val="black"/>
                </a:solidFill>
                <a:sym typeface="Arial"/>
              </a:rPr>
              <a:t>Potential Savings (£m)</a:t>
            </a:r>
            <a:endParaRPr lang="en-GB" sz="1400" dirty="0">
              <a:solidFill>
                <a:prstClr val="black"/>
              </a:solidFill>
              <a:sym typeface="Arial"/>
            </a:endParaRPr>
          </a:p>
        </p:txBody>
      </p:sp>
      <p:sp>
        <p:nvSpPr>
          <p:cNvPr id="13" name="TextBox 12"/>
          <p:cNvSpPr txBox="1"/>
          <p:nvPr/>
        </p:nvSpPr>
        <p:spPr>
          <a:xfrm>
            <a:off x="987121" y="1573753"/>
            <a:ext cx="3546451" cy="307777"/>
          </a:xfrm>
          <a:prstGeom prst="rect">
            <a:avLst/>
          </a:prstGeom>
          <a:noFill/>
        </p:spPr>
        <p:txBody>
          <a:bodyPr wrap="square" rtlCol="0">
            <a:spAutoFit/>
          </a:bodyPr>
          <a:lstStyle/>
          <a:p>
            <a:r>
              <a:rPr lang="en-GB" sz="1400" i="1" u="sng" dirty="0" smtClean="0">
                <a:solidFill>
                  <a:prstClr val="black"/>
                </a:solidFill>
              </a:rPr>
              <a:t>Net annual savings projection over 5 years</a:t>
            </a:r>
            <a:endParaRPr lang="en-GB" sz="1400" i="1" u="sng" dirty="0">
              <a:solidFill>
                <a:prstClr val="black"/>
              </a:solidFill>
            </a:endParaRPr>
          </a:p>
        </p:txBody>
      </p:sp>
      <p:sp>
        <p:nvSpPr>
          <p:cNvPr id="18" name="Title 1"/>
          <p:cNvSpPr>
            <a:spLocks noGrp="1"/>
          </p:cNvSpPr>
          <p:nvPr>
            <p:ph type="title"/>
          </p:nvPr>
        </p:nvSpPr>
        <p:spPr>
          <a:xfrm>
            <a:off x="411425" y="1065798"/>
            <a:ext cx="8225530" cy="490537"/>
          </a:xfrm>
        </p:spPr>
        <p:txBody>
          <a:bodyPr/>
          <a:lstStyle/>
          <a:p>
            <a:pPr>
              <a:lnSpc>
                <a:spcPct val="100000"/>
              </a:lnSpc>
            </a:pPr>
            <a:r>
              <a:rPr lang="en-GB" sz="2400" dirty="0" smtClean="0"/>
              <a:t>Initial estimates are that delivering the standardised capabilities and optimising the sourcing model could deliver benefits of £2.4m - £4.2m p.a. on current operational expenditure over 5 years (5-10%).</a:t>
            </a:r>
            <a:endParaRPr lang="en-GB" sz="2400" dirty="0"/>
          </a:p>
        </p:txBody>
      </p:sp>
      <p:sp>
        <p:nvSpPr>
          <p:cNvPr id="2" name="TextBox 1"/>
          <p:cNvSpPr txBox="1"/>
          <p:nvPr/>
        </p:nvSpPr>
        <p:spPr>
          <a:xfrm>
            <a:off x="1133561" y="5170008"/>
            <a:ext cx="504056" cy="245269"/>
          </a:xfrm>
          <a:prstGeom prst="rect">
            <a:avLst/>
          </a:prstGeom>
          <a:noFill/>
        </p:spPr>
        <p:txBody>
          <a:bodyPr wrap="square" rtlCol="0">
            <a:spAutoFit/>
          </a:bodyPr>
          <a:lstStyle/>
          <a:p>
            <a:r>
              <a:rPr lang="en-GB" sz="1000" dirty="0" smtClean="0">
                <a:solidFill>
                  <a:prstClr val="black"/>
                </a:solidFill>
              </a:rPr>
              <a:t>0.0</a:t>
            </a:r>
            <a:endParaRPr lang="en-GB" sz="1000" dirty="0">
              <a:solidFill>
                <a:prstClr val="black"/>
              </a:solidFill>
            </a:endParaRPr>
          </a:p>
        </p:txBody>
      </p:sp>
      <p:sp>
        <p:nvSpPr>
          <p:cNvPr id="26" name="TextBox 25"/>
          <p:cNvSpPr txBox="1"/>
          <p:nvPr/>
        </p:nvSpPr>
        <p:spPr>
          <a:xfrm>
            <a:off x="1762200" y="5097734"/>
            <a:ext cx="504056" cy="245269"/>
          </a:xfrm>
          <a:prstGeom prst="rect">
            <a:avLst/>
          </a:prstGeom>
          <a:noFill/>
        </p:spPr>
        <p:txBody>
          <a:bodyPr wrap="square" rtlCol="0">
            <a:spAutoFit/>
          </a:bodyPr>
          <a:lstStyle/>
          <a:p>
            <a:r>
              <a:rPr lang="en-GB" sz="1000" dirty="0" smtClean="0">
                <a:solidFill>
                  <a:prstClr val="black"/>
                </a:solidFill>
              </a:rPr>
              <a:t>0.0</a:t>
            </a:r>
            <a:endParaRPr lang="en-GB" sz="1000" dirty="0">
              <a:solidFill>
                <a:prstClr val="black"/>
              </a:solidFill>
            </a:endParaRPr>
          </a:p>
        </p:txBody>
      </p:sp>
      <p:sp>
        <p:nvSpPr>
          <p:cNvPr id="28" name="TextBox 27"/>
          <p:cNvSpPr txBox="1"/>
          <p:nvPr/>
        </p:nvSpPr>
        <p:spPr>
          <a:xfrm>
            <a:off x="2085686" y="4897792"/>
            <a:ext cx="504056" cy="245269"/>
          </a:xfrm>
          <a:prstGeom prst="rect">
            <a:avLst/>
          </a:prstGeom>
          <a:noFill/>
        </p:spPr>
        <p:txBody>
          <a:bodyPr wrap="square" rtlCol="0">
            <a:spAutoFit/>
          </a:bodyPr>
          <a:lstStyle/>
          <a:p>
            <a:r>
              <a:rPr lang="en-GB" sz="1000" dirty="0" smtClean="0">
                <a:solidFill>
                  <a:prstClr val="black"/>
                </a:solidFill>
              </a:rPr>
              <a:t>0.81</a:t>
            </a:r>
            <a:endParaRPr lang="en-GB" sz="1000" dirty="0">
              <a:solidFill>
                <a:prstClr val="black"/>
              </a:solidFill>
            </a:endParaRPr>
          </a:p>
        </p:txBody>
      </p:sp>
      <p:sp>
        <p:nvSpPr>
          <p:cNvPr id="29" name="TextBox 28"/>
          <p:cNvSpPr txBox="1"/>
          <p:nvPr/>
        </p:nvSpPr>
        <p:spPr>
          <a:xfrm>
            <a:off x="2608946" y="3826085"/>
            <a:ext cx="504056" cy="245269"/>
          </a:xfrm>
          <a:prstGeom prst="rect">
            <a:avLst/>
          </a:prstGeom>
          <a:noFill/>
        </p:spPr>
        <p:txBody>
          <a:bodyPr wrap="square" rtlCol="0">
            <a:spAutoFit/>
          </a:bodyPr>
          <a:lstStyle/>
          <a:p>
            <a:r>
              <a:rPr lang="en-GB" sz="1000" dirty="0" smtClean="0">
                <a:solidFill>
                  <a:prstClr val="black"/>
                </a:solidFill>
              </a:rPr>
              <a:t>2.36</a:t>
            </a:r>
            <a:endParaRPr lang="en-GB" sz="1000" dirty="0">
              <a:solidFill>
                <a:prstClr val="black"/>
              </a:solidFill>
            </a:endParaRPr>
          </a:p>
        </p:txBody>
      </p:sp>
      <p:sp>
        <p:nvSpPr>
          <p:cNvPr id="36" name="TextBox 35"/>
          <p:cNvSpPr txBox="1"/>
          <p:nvPr/>
        </p:nvSpPr>
        <p:spPr>
          <a:xfrm>
            <a:off x="2647214" y="2604508"/>
            <a:ext cx="504056" cy="246221"/>
          </a:xfrm>
          <a:prstGeom prst="rect">
            <a:avLst/>
          </a:prstGeom>
          <a:noFill/>
        </p:spPr>
        <p:txBody>
          <a:bodyPr wrap="square" rtlCol="0">
            <a:spAutoFit/>
          </a:bodyPr>
          <a:lstStyle/>
          <a:p>
            <a:r>
              <a:rPr lang="en-GB" sz="1000" dirty="0" smtClean="0">
                <a:solidFill>
                  <a:prstClr val="black"/>
                </a:solidFill>
              </a:rPr>
              <a:t>4.2</a:t>
            </a:r>
          </a:p>
        </p:txBody>
      </p:sp>
      <p:sp>
        <p:nvSpPr>
          <p:cNvPr id="21" name="TextBox 20"/>
          <p:cNvSpPr txBox="1"/>
          <p:nvPr/>
        </p:nvSpPr>
        <p:spPr>
          <a:xfrm>
            <a:off x="3159016" y="3823007"/>
            <a:ext cx="504056" cy="245269"/>
          </a:xfrm>
          <a:prstGeom prst="rect">
            <a:avLst/>
          </a:prstGeom>
          <a:noFill/>
        </p:spPr>
        <p:txBody>
          <a:bodyPr wrap="square" rtlCol="0">
            <a:spAutoFit/>
          </a:bodyPr>
          <a:lstStyle/>
          <a:p>
            <a:r>
              <a:rPr lang="en-GB" sz="1000" dirty="0" smtClean="0">
                <a:solidFill>
                  <a:prstClr val="black"/>
                </a:solidFill>
              </a:rPr>
              <a:t>2.36</a:t>
            </a:r>
            <a:endParaRPr lang="en-GB" sz="1000" dirty="0">
              <a:solidFill>
                <a:prstClr val="black"/>
              </a:solidFill>
            </a:endParaRPr>
          </a:p>
        </p:txBody>
      </p:sp>
      <p:sp>
        <p:nvSpPr>
          <p:cNvPr id="22" name="TextBox 21"/>
          <p:cNvSpPr txBox="1"/>
          <p:nvPr/>
        </p:nvSpPr>
        <p:spPr>
          <a:xfrm>
            <a:off x="3733451" y="3823007"/>
            <a:ext cx="504056" cy="245269"/>
          </a:xfrm>
          <a:prstGeom prst="rect">
            <a:avLst/>
          </a:prstGeom>
          <a:noFill/>
        </p:spPr>
        <p:txBody>
          <a:bodyPr wrap="square" rtlCol="0">
            <a:spAutoFit/>
          </a:bodyPr>
          <a:lstStyle/>
          <a:p>
            <a:r>
              <a:rPr lang="en-GB" sz="1000" dirty="0" smtClean="0">
                <a:solidFill>
                  <a:prstClr val="black"/>
                </a:solidFill>
              </a:rPr>
              <a:t>2.36</a:t>
            </a:r>
            <a:endParaRPr lang="en-GB" sz="1000" dirty="0">
              <a:solidFill>
                <a:prstClr val="black"/>
              </a:solidFill>
            </a:endParaRPr>
          </a:p>
        </p:txBody>
      </p:sp>
      <p:sp>
        <p:nvSpPr>
          <p:cNvPr id="25" name="TextBox 24"/>
          <p:cNvSpPr txBox="1"/>
          <p:nvPr/>
        </p:nvSpPr>
        <p:spPr>
          <a:xfrm>
            <a:off x="4290170" y="3823008"/>
            <a:ext cx="504056" cy="245269"/>
          </a:xfrm>
          <a:prstGeom prst="rect">
            <a:avLst/>
          </a:prstGeom>
          <a:noFill/>
        </p:spPr>
        <p:txBody>
          <a:bodyPr wrap="square" rtlCol="0">
            <a:spAutoFit/>
          </a:bodyPr>
          <a:lstStyle/>
          <a:p>
            <a:r>
              <a:rPr lang="en-GB" sz="1000" dirty="0" smtClean="0">
                <a:solidFill>
                  <a:prstClr val="black"/>
                </a:solidFill>
              </a:rPr>
              <a:t>2.36</a:t>
            </a:r>
            <a:endParaRPr lang="en-GB" sz="1000" dirty="0">
              <a:solidFill>
                <a:prstClr val="black"/>
              </a:solidFill>
            </a:endParaRPr>
          </a:p>
        </p:txBody>
      </p:sp>
      <p:sp>
        <p:nvSpPr>
          <p:cNvPr id="27" name="TextBox 26"/>
          <p:cNvSpPr txBox="1"/>
          <p:nvPr/>
        </p:nvSpPr>
        <p:spPr>
          <a:xfrm>
            <a:off x="3229395" y="2607586"/>
            <a:ext cx="504056" cy="246221"/>
          </a:xfrm>
          <a:prstGeom prst="rect">
            <a:avLst/>
          </a:prstGeom>
          <a:noFill/>
        </p:spPr>
        <p:txBody>
          <a:bodyPr wrap="square" rtlCol="0">
            <a:spAutoFit/>
          </a:bodyPr>
          <a:lstStyle/>
          <a:p>
            <a:r>
              <a:rPr lang="en-GB" sz="1000" dirty="0" smtClean="0">
                <a:solidFill>
                  <a:prstClr val="black"/>
                </a:solidFill>
              </a:rPr>
              <a:t>4.2</a:t>
            </a:r>
          </a:p>
        </p:txBody>
      </p:sp>
      <p:sp>
        <p:nvSpPr>
          <p:cNvPr id="30" name="TextBox 29"/>
          <p:cNvSpPr txBox="1"/>
          <p:nvPr/>
        </p:nvSpPr>
        <p:spPr>
          <a:xfrm>
            <a:off x="3758527" y="2601135"/>
            <a:ext cx="504056" cy="246221"/>
          </a:xfrm>
          <a:prstGeom prst="rect">
            <a:avLst/>
          </a:prstGeom>
          <a:noFill/>
        </p:spPr>
        <p:txBody>
          <a:bodyPr wrap="square" rtlCol="0">
            <a:spAutoFit/>
          </a:bodyPr>
          <a:lstStyle/>
          <a:p>
            <a:r>
              <a:rPr lang="en-GB" sz="1000" dirty="0" smtClean="0">
                <a:solidFill>
                  <a:prstClr val="black"/>
                </a:solidFill>
              </a:rPr>
              <a:t>4.2</a:t>
            </a:r>
          </a:p>
        </p:txBody>
      </p:sp>
      <p:sp>
        <p:nvSpPr>
          <p:cNvPr id="31" name="TextBox 30"/>
          <p:cNvSpPr txBox="1"/>
          <p:nvPr/>
        </p:nvSpPr>
        <p:spPr>
          <a:xfrm>
            <a:off x="4281545" y="2604508"/>
            <a:ext cx="504056" cy="246221"/>
          </a:xfrm>
          <a:prstGeom prst="rect">
            <a:avLst/>
          </a:prstGeom>
          <a:noFill/>
        </p:spPr>
        <p:txBody>
          <a:bodyPr wrap="square" rtlCol="0">
            <a:spAutoFit/>
          </a:bodyPr>
          <a:lstStyle/>
          <a:p>
            <a:r>
              <a:rPr lang="en-GB" sz="1000" dirty="0" smtClean="0">
                <a:solidFill>
                  <a:prstClr val="black"/>
                </a:solidFill>
              </a:rPr>
              <a:t>4.2</a:t>
            </a:r>
          </a:p>
        </p:txBody>
      </p:sp>
      <p:sp>
        <p:nvSpPr>
          <p:cNvPr id="34" name="TextBox 33"/>
          <p:cNvSpPr txBox="1"/>
          <p:nvPr/>
        </p:nvSpPr>
        <p:spPr>
          <a:xfrm>
            <a:off x="2104890" y="4419658"/>
            <a:ext cx="504056" cy="246221"/>
          </a:xfrm>
          <a:prstGeom prst="rect">
            <a:avLst/>
          </a:prstGeom>
          <a:noFill/>
        </p:spPr>
        <p:txBody>
          <a:bodyPr wrap="square" rtlCol="0">
            <a:spAutoFit/>
          </a:bodyPr>
          <a:lstStyle/>
          <a:p>
            <a:r>
              <a:rPr lang="en-GB" sz="1000" dirty="0" smtClean="0">
                <a:solidFill>
                  <a:prstClr val="black"/>
                </a:solidFill>
              </a:rPr>
              <a:t>1.9</a:t>
            </a:r>
          </a:p>
        </p:txBody>
      </p:sp>
    </p:spTree>
    <p:extLst>
      <p:ext uri="{BB962C8B-B14F-4D97-AF65-F5344CB8AC3E}">
        <p14:creationId xmlns:p14="http://schemas.microsoft.com/office/powerpoint/2010/main" val="39218380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ZXUP6on7hEuM1CF4hs.O2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xv3Wh3Ijl0KtsaS4fYqhQ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uaUXIZuirUaH2ARZIVyNq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ZXUP6on7hEuM1CF4hs.O2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xv3Wh3Ijl0KtsaS4fYqhQ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Uly6O_OEsUuz9TvasBTjtA"/>
</p:tagLst>
</file>

<file path=ppt/theme/theme1.xml><?xml version="1.0" encoding="utf-8"?>
<a:theme xmlns:a="http://schemas.openxmlformats.org/drawingml/2006/main" name="british_council_template_Graph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itish_council_template blue-FI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itish_council_template blue-FINAL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 footer">
  <a:themeElements>
    <a:clrScheme name="no footer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fontScheme name="no foo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o footer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ullets">
  <a:themeElements>
    <a:clrScheme name="Bullets 2">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fontScheme name="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ullets 1">
        <a:dk1>
          <a:srgbClr val="000000"/>
        </a:dk1>
        <a:lt1>
          <a:srgbClr val="FFFFFF"/>
        </a:lt1>
        <a:dk2>
          <a:srgbClr val="EF4135"/>
        </a:dk2>
        <a:lt2>
          <a:srgbClr val="B2B2B2"/>
        </a:lt2>
        <a:accent1>
          <a:srgbClr val="A21F21"/>
        </a:accent1>
        <a:accent2>
          <a:srgbClr val="84C993"/>
        </a:accent2>
        <a:accent3>
          <a:srgbClr val="FFFFFF"/>
        </a:accent3>
        <a:accent4>
          <a:srgbClr val="000000"/>
        </a:accent4>
        <a:accent5>
          <a:srgbClr val="CEABAB"/>
        </a:accent5>
        <a:accent6>
          <a:srgbClr val="77B685"/>
        </a:accent6>
        <a:hlink>
          <a:srgbClr val="A19620"/>
        </a:hlink>
        <a:folHlink>
          <a:srgbClr val="51479D"/>
        </a:folHlink>
      </a:clrScheme>
      <a:clrMap bg1="lt1" tx1="dk1" bg2="lt2" tx2="dk2" accent1="accent1" accent2="accent2" accent3="accent3" accent4="accent4" accent5="accent5" accent6="accent6" hlink="hlink" folHlink="folHlink"/>
    </a:extraClrScheme>
    <a:extraClrScheme>
      <a:clrScheme name="Bullets 2">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Numbers">
  <a:themeElements>
    <a:clrScheme name="Numbers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fontScheme name="Numbe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umbers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ritish_council_template_Graph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itish_council_template blue-FI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itish_council_template blue-FINAL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08186B252EA04094BBB7DA1AFAB8F6" ma:contentTypeVersion="0" ma:contentTypeDescription="Create a new document." ma:contentTypeScope="" ma:versionID="68833bb33ecabffed5ed26d4a96bae9b">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5A46903-EDEC-494B-BD53-72F482AFEB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C0CC0CD-4AAB-4298-9B04-AE3B2BE0FC2F}">
  <ds:schemaRefs>
    <ds:schemaRef ds:uri="http://schemas.microsoft.com/sharepoint/v3/contenttype/forms"/>
  </ds:schemaRefs>
</ds:datastoreItem>
</file>

<file path=customXml/itemProps3.xml><?xml version="1.0" encoding="utf-8"?>
<ds:datastoreItem xmlns:ds="http://schemas.openxmlformats.org/officeDocument/2006/customXml" ds:itemID="{5FBE1751-9CB4-4E7D-93B4-60DF472782EF}">
  <ds:schemaRefs>
    <ds:schemaRef ds:uri="http://purl.org/dc/dcmitype/"/>
    <ds:schemaRef ds:uri="http://www.w3.org/XML/1998/namespace"/>
    <ds:schemaRef ds:uri="http://schemas.microsoft.com/office/2006/metadata/properties"/>
    <ds:schemaRef ds:uri="http://purl.org/dc/terms/"/>
    <ds:schemaRef ds:uri="http://purl.org/dc/elements/1.1/"/>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british_council_template_Graphic</Template>
  <TotalTime>25689</TotalTime>
  <Words>2006</Words>
  <Application>Microsoft Office PowerPoint</Application>
  <PresentationFormat>On-screen Show (4:3)</PresentationFormat>
  <Paragraphs>280</Paragraphs>
  <Slides>13</Slides>
  <Notes>1</Notes>
  <HiddenSlides>0</HiddenSlides>
  <MMClips>0</MMClips>
  <ScaleCrop>false</ScaleCrop>
  <HeadingPairs>
    <vt:vector size="6" baseType="variant">
      <vt:variant>
        <vt:lpstr>Theme</vt:lpstr>
      </vt:variant>
      <vt:variant>
        <vt:i4>5</vt:i4>
      </vt:variant>
      <vt:variant>
        <vt:lpstr>Embedded OLE Servers</vt:lpstr>
      </vt:variant>
      <vt:variant>
        <vt:i4>1</vt:i4>
      </vt:variant>
      <vt:variant>
        <vt:lpstr>Slide Titles</vt:lpstr>
      </vt:variant>
      <vt:variant>
        <vt:i4>13</vt:i4>
      </vt:variant>
    </vt:vector>
  </HeadingPairs>
  <TitlesOfParts>
    <vt:vector size="19" baseType="lpstr">
      <vt:lpstr>british_council_template_Graphic</vt:lpstr>
      <vt:lpstr>no footer</vt:lpstr>
      <vt:lpstr>Bullets</vt:lpstr>
      <vt:lpstr>Numbers</vt:lpstr>
      <vt:lpstr>1_british_council_template_Graphic</vt:lpstr>
      <vt:lpstr>Chart</vt:lpstr>
      <vt:lpstr>PowerPoint Presentation</vt:lpstr>
      <vt:lpstr>SUMMARY OF CHANGE</vt:lpstr>
      <vt:lpstr>The future Information Systems operating model will continue to balance delivery of services with local needs.</vt:lpstr>
      <vt:lpstr>It will tackle the underlying issues of inadequate control, accountabilities, complexity and non-standard solutions.</vt:lpstr>
      <vt:lpstr>It will do this by getting the basics right – improving delivery of Change and Run services…</vt:lpstr>
      <vt:lpstr>…through delivering 6 key shared Global IS standardised capabilities…</vt:lpstr>
      <vt:lpstr>…and delivering a sourcing model that balances internal capability with the benefits a prime supplier can bring.</vt:lpstr>
      <vt:lpstr>The delivery of transformation will be phased. The aim is to complete the change by 2017.</vt:lpstr>
      <vt:lpstr>Initial estimates are that delivering the standardised capabilities and optimising the sourcing model could deliver benefits of £2.4m - £4.2m p.a. on current operational expenditure over 5 years (5-10%).</vt:lpstr>
      <vt:lpstr>The benefits will likely be greater however. Transforming  presents the opportunity for IS to deliver much greater efficiency over time.</vt:lpstr>
      <vt:lpstr>The impact of the transformation will  be visible through success measures.</vt:lpstr>
      <vt:lpstr>The transformation is a major change with risks that need to be acknowledged and managed.</vt:lpstr>
      <vt:lpstr>There are also risks that need to be acknowledged and managed around how the Transformation is delivered.</vt:lpstr>
    </vt:vector>
  </TitlesOfParts>
  <Company>British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Yates, John (PPP)</dc:creator>
  <cp:lastModifiedBy>Keogh, Lyndsey (Information Security &amp; Governance)</cp:lastModifiedBy>
  <cp:revision>1432</cp:revision>
  <cp:lastPrinted>2014-01-28T14:04:15Z</cp:lastPrinted>
  <dcterms:created xsi:type="dcterms:W3CDTF">2013-09-19T16:37:55Z</dcterms:created>
  <dcterms:modified xsi:type="dcterms:W3CDTF">2015-03-24T14:47:34Z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0x010100F508186B252EA04094BBB7DA1AFAB8F6</vt:lpwstr>
  </property>
</Properties>
</file>