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10"/>
  </p:notesMasterIdLst>
  <p:sldIdLst>
    <p:sldId id="271" r:id="rId2"/>
    <p:sldId id="272" r:id="rId3"/>
    <p:sldId id="274" r:id="rId4"/>
    <p:sldId id="275" r:id="rId5"/>
    <p:sldId id="276" r:id="rId6"/>
    <p:sldId id="277" r:id="rId7"/>
    <p:sldId id="278" r:id="rId8"/>
    <p:sldId id="279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1EAEE5"/>
    <a:srgbClr val="E10098"/>
    <a:srgbClr val="FE5000"/>
    <a:srgbClr val="84BD00"/>
    <a:srgbClr val="00457C"/>
    <a:srgbClr val="00A5E4"/>
    <a:srgbClr val="4A4A4A"/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7" autoAdjust="0"/>
    <p:restoredTop sz="94655" autoAdjust="0"/>
  </p:normalViewPr>
  <p:slideViewPr>
    <p:cSldViewPr snapToGrid="0" showGuides="1">
      <p:cViewPr>
        <p:scale>
          <a:sx n="99" d="100"/>
          <a:sy n="99" d="100"/>
        </p:scale>
        <p:origin x="-1752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4FDEF5-E3F4-49F5-BDD6-65CB4DE5129A}" type="datetimeFigureOut">
              <a:rPr lang="en-GB" smtClean="0"/>
              <a:t>18/11/16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A51F13-2009-457E-92DA-320EB61054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2120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1EAE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00" y="1936800"/>
            <a:ext cx="8344800" cy="4203650"/>
          </a:xfrm>
        </p:spPr>
        <p:txBody>
          <a:bodyPr lIns="72000" tIns="36000" rIns="72000" bIns="72000" anchor="t" anchorCtr="0">
            <a:noAutofit/>
          </a:bodyPr>
          <a:lstStyle>
            <a:lvl1pPr algn="l">
              <a:lnSpc>
                <a:spcPts val="4800"/>
              </a:lnSpc>
              <a:defRPr sz="4800" kern="1200" spc="5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00" y="1332000"/>
            <a:ext cx="8352000" cy="258224"/>
          </a:xfrm>
        </p:spPr>
        <p:txBody>
          <a:bodyPr wrap="square" lIns="72000" tIns="72000" rIns="72000">
            <a:spAutoFit/>
          </a:bodyPr>
          <a:lstStyle>
            <a:lvl1pPr marL="0" indent="0" algn="l">
              <a:lnSpc>
                <a:spcPts val="1400"/>
              </a:lnSpc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dirty="0" smtClean="0"/>
              <a:t>Click to edit Master subtitle style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38" y="504001"/>
            <a:ext cx="1375200" cy="405025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sz="quarter" idx="12"/>
          </p:nvPr>
        </p:nvSpPr>
        <p:spPr>
          <a:xfrm>
            <a:off x="396000" y="1587651"/>
            <a:ext cx="8352000" cy="258224"/>
          </a:xfrm>
        </p:spPr>
        <p:txBody>
          <a:bodyPr wrap="square" lIns="72000" rIns="72000" bIns="72000">
            <a:spAutoFit/>
          </a:bodyPr>
          <a:lstStyle>
            <a:lvl1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0000" y="6324594"/>
            <a:ext cx="8424000" cy="396000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vert="horz" lIns="108000" tIns="108000" rIns="108000" bIns="108000" rtlCol="0" anchor="ctr"/>
          <a:lstStyle>
            <a:lvl1pPr algn="l">
              <a:defRPr sz="1100" b="0" i="0">
                <a:solidFill>
                  <a:schemeClr val="bg1"/>
                </a:solidFill>
                <a:latin typeface="Arial"/>
                <a:cs typeface="British Council Sans"/>
              </a:defRPr>
            </a:lvl1pPr>
          </a:lstStyle>
          <a:p>
            <a:r>
              <a:rPr lang="en-GB" dirty="0" err="1" smtClean="0"/>
              <a:t>www.britishcouncil.org</a:t>
            </a:r>
            <a:endParaRPr lang="en-GB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360000" y="1296000"/>
            <a:ext cx="8424000" cy="5424594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60000" y="1887704"/>
            <a:ext cx="8424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2810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– No Subtitle">
    <p:bg>
      <p:bgPr>
        <a:solidFill>
          <a:srgbClr val="1EAE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396000" y="1332000"/>
            <a:ext cx="8344800" cy="4793659"/>
          </a:xfrm>
        </p:spPr>
        <p:txBody>
          <a:bodyPr lIns="72000" tIns="36000" rIns="72000" bIns="72000" anchor="t" anchorCtr="0">
            <a:noAutofit/>
          </a:bodyPr>
          <a:lstStyle>
            <a:lvl1pPr algn="l">
              <a:lnSpc>
                <a:spcPts val="4800"/>
              </a:lnSpc>
              <a:defRPr sz="4800" kern="1200" spc="5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38" y="504001"/>
            <a:ext cx="1375200" cy="405025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0000" y="6324594"/>
            <a:ext cx="8424000" cy="396000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vert="horz" lIns="108000" tIns="108000" rIns="108000" bIns="108000" rtlCol="0" anchor="ctr"/>
          <a:lstStyle>
            <a:lvl1pPr algn="l">
              <a:defRPr sz="1100" b="0" i="0">
                <a:solidFill>
                  <a:schemeClr val="bg1"/>
                </a:solidFill>
                <a:latin typeface="Arial"/>
                <a:cs typeface="British Council Sans"/>
              </a:defRPr>
            </a:lvl1pPr>
          </a:lstStyle>
          <a:p>
            <a:r>
              <a:rPr lang="en-GB" dirty="0" err="1" smtClean="0"/>
              <a:t>www.britishcouncil.org</a:t>
            </a:r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60000" y="1296000"/>
            <a:ext cx="8424000" cy="5424594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1014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">
    <p:bg>
      <p:bgPr>
        <a:solidFill>
          <a:srgbClr val="1EAE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000" y="1335600"/>
            <a:ext cx="8352000" cy="542951"/>
          </a:xfrm>
        </p:spPr>
        <p:txBody>
          <a:bodyPr lIns="72000" tIns="72000" rIns="72000" bIns="72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360000" y="1296000"/>
            <a:ext cx="8424000" cy="5424594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0000" y="6324594"/>
            <a:ext cx="8424000" cy="396000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vert="horz" lIns="108000" tIns="108000" rIns="108000" bIns="108000" rtlCol="0" anchor="ctr"/>
          <a:lstStyle>
            <a:lvl1pPr algn="l">
              <a:defRPr sz="1100" b="0" i="0">
                <a:solidFill>
                  <a:schemeClr val="bg1"/>
                </a:solidFill>
                <a:latin typeface="Arial"/>
                <a:cs typeface="British Council Sans"/>
              </a:defRPr>
            </a:lvl1pPr>
          </a:lstStyle>
          <a:p>
            <a:r>
              <a:rPr lang="en-GB" dirty="0" err="1" smtClean="0"/>
              <a:t>www.britishcouncil.org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512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85750" indent="-285750">
              <a:buFont typeface="Arial"/>
              <a:buChar char="•"/>
              <a:defRPr/>
            </a:lvl1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err="1" smtClean="0"/>
              <a:t>www.britishcouncil.org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049D63-565D-48E4-9173-0B172111DC5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2457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000" y="1566000"/>
            <a:ext cx="3960000" cy="4572000"/>
          </a:xfrm>
        </p:spPr>
        <p:txBody>
          <a:bodyPr/>
          <a:lstStyle>
            <a:lvl1pPr>
              <a:defRPr>
                <a:solidFill>
                  <a:srgbClr val="4A4A4A"/>
                </a:solidFill>
              </a:defRPr>
            </a:lvl1pPr>
            <a:lvl2pPr>
              <a:defRPr>
                <a:solidFill>
                  <a:srgbClr val="4A4A4A"/>
                </a:solidFill>
              </a:defRPr>
            </a:lvl2pPr>
            <a:lvl3pPr>
              <a:defRPr>
                <a:solidFill>
                  <a:srgbClr val="4A4A4A"/>
                </a:solidFill>
              </a:defRPr>
            </a:lvl3pPr>
            <a:lvl4pPr>
              <a:defRPr>
                <a:solidFill>
                  <a:srgbClr val="4A4A4A"/>
                </a:solidFill>
              </a:defRPr>
            </a:lvl4pPr>
            <a:lvl5pPr>
              <a:defRPr>
                <a:solidFill>
                  <a:srgbClr val="4A4A4A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0762" y="1566000"/>
            <a:ext cx="3960000" cy="4572000"/>
          </a:xfrm>
        </p:spPr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0000" y="6324594"/>
            <a:ext cx="8424000" cy="396000"/>
          </a:xfrm>
          <a:prstGeom prst="rect">
            <a:avLst/>
          </a:prstGeom>
          <a:ln w="12700">
            <a:solidFill>
              <a:srgbClr val="1EAEE5"/>
            </a:solidFill>
          </a:ln>
        </p:spPr>
        <p:txBody>
          <a:bodyPr vert="horz" lIns="108000" tIns="108000" rIns="108000" bIns="108000" rtlCol="0" anchor="ctr"/>
          <a:lstStyle>
            <a:lvl1pPr algn="l">
              <a:defRPr sz="1100" b="0" i="0">
                <a:solidFill>
                  <a:srgbClr val="E10098"/>
                </a:solidFill>
                <a:latin typeface="Arial"/>
                <a:cs typeface="British Council Sans"/>
              </a:defRPr>
            </a:lvl1pPr>
          </a:lstStyle>
          <a:p>
            <a:r>
              <a:rPr lang="en-GB" dirty="0" err="1" smtClean="0">
                <a:solidFill>
                  <a:srgbClr val="1EAEE5"/>
                </a:solidFill>
              </a:rPr>
              <a:t>www.britishcouncil.org</a:t>
            </a:r>
            <a:endParaRPr lang="en-GB" dirty="0">
              <a:solidFill>
                <a:srgbClr val="1EAEE5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83362" y="6324594"/>
            <a:ext cx="2057400" cy="39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 b="0" i="0">
                <a:solidFill>
                  <a:srgbClr val="1EAEE5"/>
                </a:solidFill>
                <a:latin typeface="Arial"/>
                <a:cs typeface="British Council Sans"/>
              </a:defRPr>
            </a:lvl1pPr>
          </a:lstStyle>
          <a:p>
            <a:fld id="{A1049D63-565D-48E4-9173-0B172111DC5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6801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 smtClean="0"/>
              <a:t>www.britishcouncil.org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49D63-565D-48E4-9173-0B172111DC5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0834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8938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0000" y="6324594"/>
            <a:ext cx="8424000" cy="396000"/>
          </a:xfrm>
          <a:prstGeom prst="rect">
            <a:avLst/>
          </a:prstGeom>
          <a:ln w="12700">
            <a:solidFill>
              <a:srgbClr val="1EAEE5"/>
            </a:solidFill>
          </a:ln>
        </p:spPr>
        <p:txBody>
          <a:bodyPr vert="horz" lIns="108000" tIns="108000" rIns="108000" bIns="108000" rtlCol="0" anchor="ctr"/>
          <a:lstStyle>
            <a:lvl1pPr algn="l">
              <a:defRPr sz="1100" b="0" i="0">
                <a:solidFill>
                  <a:srgbClr val="1EAEE5"/>
                </a:solidFill>
                <a:latin typeface="Arial"/>
                <a:cs typeface="British Council Sans"/>
              </a:defRPr>
            </a:lvl1pPr>
          </a:lstStyle>
          <a:p>
            <a:r>
              <a:rPr lang="en-GB" smtClean="0"/>
              <a:t>www.britishcouncil.org</a:t>
            </a:r>
            <a:endParaRPr lang="en-GB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9999" y="360000"/>
            <a:ext cx="8424000" cy="579303"/>
          </a:xfrm>
          <a:prstGeom prst="rect">
            <a:avLst/>
          </a:prstGeom>
          <a:ln w="12700">
            <a:solidFill>
              <a:srgbClr val="1EAEE5"/>
            </a:solidFill>
          </a:ln>
        </p:spPr>
        <p:txBody>
          <a:bodyPr vert="horz" lIns="108000" tIns="108000" rIns="108000" bIns="72000" rtlCol="0" anchor="t" anchorCtr="0">
            <a:spAutoFit/>
          </a:bodyPr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99" y="1566001"/>
            <a:ext cx="8208000" cy="457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508000" y="990600"/>
            <a:ext cx="340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83362" y="6324594"/>
            <a:ext cx="2057400" cy="39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 b="0" i="0">
                <a:solidFill>
                  <a:srgbClr val="1EAEE5"/>
                </a:solidFill>
                <a:latin typeface="Arial"/>
                <a:cs typeface="British Council Sans"/>
              </a:defRPr>
            </a:lvl1pPr>
          </a:lstStyle>
          <a:p>
            <a:fld id="{A1049D63-565D-48E4-9173-0B172111DC5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3385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6" r:id="rId3"/>
    <p:sldLayoutId id="2147483650" r:id="rId4"/>
    <p:sldLayoutId id="2147483652" r:id="rId5"/>
    <p:sldLayoutId id="2147483654" r:id="rId6"/>
    <p:sldLayoutId id="2147483655" r:id="rId7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defTabSz="685800" rtl="0" eaLnBrk="1" latinLnBrk="0" hangingPunct="1">
        <a:lnSpc>
          <a:spcPts val="3000"/>
        </a:lnSpc>
        <a:spcBef>
          <a:spcPct val="0"/>
        </a:spcBef>
        <a:buNone/>
        <a:defRPr sz="3000" b="0" i="0" kern="1200" cap="all" baseline="0">
          <a:solidFill>
            <a:srgbClr val="1EAEE5"/>
          </a:solidFill>
          <a:latin typeface="Arial Black"/>
          <a:ea typeface="+mj-ea"/>
          <a:cs typeface="British Council Sans Black"/>
        </a:defRPr>
      </a:lvl1pPr>
    </p:titleStyle>
    <p:bodyStyle>
      <a:lvl1pPr marL="171450" indent="-171450" algn="l" defTabSz="685800" rtl="0" eaLnBrk="1" latinLnBrk="0" hangingPunct="1">
        <a:lnSpc>
          <a:spcPts val="2100"/>
        </a:lnSpc>
        <a:spcBef>
          <a:spcPts val="0"/>
        </a:spcBef>
        <a:spcAft>
          <a:spcPts val="1050"/>
        </a:spcAft>
        <a:buFont typeface="Arial" panose="020B0604020202020204" pitchFamily="34" charset="0"/>
        <a:buChar char="•"/>
        <a:defRPr sz="1800" b="0" i="0" kern="1200">
          <a:solidFill>
            <a:srgbClr val="4A4A4A"/>
          </a:solidFill>
          <a:latin typeface="Arial"/>
          <a:ea typeface="+mn-ea"/>
          <a:cs typeface="British Council Sans"/>
        </a:defRPr>
      </a:lvl1pPr>
      <a:lvl2pPr marL="514350" indent="-171450" algn="l" defTabSz="685800" rtl="0" eaLnBrk="1" latinLnBrk="0" hangingPunct="1">
        <a:lnSpc>
          <a:spcPts val="2100"/>
        </a:lnSpc>
        <a:spcBef>
          <a:spcPts val="0"/>
        </a:spcBef>
        <a:spcAft>
          <a:spcPts val="1050"/>
        </a:spcAft>
        <a:buFont typeface="Arial" panose="020B0604020202020204" pitchFamily="34" charset="0"/>
        <a:buChar char="•"/>
        <a:defRPr sz="1800" b="0" i="0" kern="1200">
          <a:solidFill>
            <a:srgbClr val="4A4A4A"/>
          </a:solidFill>
          <a:latin typeface="Arial"/>
          <a:ea typeface="+mn-ea"/>
          <a:cs typeface="British Council Sans"/>
        </a:defRPr>
      </a:lvl2pPr>
      <a:lvl3pPr marL="857250" indent="-171450" algn="l" defTabSz="685800" rtl="0" eaLnBrk="1" latinLnBrk="0" hangingPunct="1">
        <a:lnSpc>
          <a:spcPts val="2100"/>
        </a:lnSpc>
        <a:spcBef>
          <a:spcPts val="0"/>
        </a:spcBef>
        <a:spcAft>
          <a:spcPts val="1050"/>
        </a:spcAft>
        <a:buFont typeface="Arial" panose="020B0604020202020204" pitchFamily="34" charset="0"/>
        <a:buChar char="•"/>
        <a:defRPr sz="1800" b="0" i="0" kern="1200">
          <a:solidFill>
            <a:srgbClr val="4A4A4A"/>
          </a:solidFill>
          <a:latin typeface="Arial"/>
          <a:ea typeface="+mn-ea"/>
          <a:cs typeface="British Council Sans"/>
        </a:defRPr>
      </a:lvl3pPr>
      <a:lvl4pPr marL="1200150" indent="-171450" algn="l" defTabSz="685800" rtl="0" eaLnBrk="1" latinLnBrk="0" hangingPunct="1">
        <a:lnSpc>
          <a:spcPts val="2100"/>
        </a:lnSpc>
        <a:spcBef>
          <a:spcPts val="0"/>
        </a:spcBef>
        <a:spcAft>
          <a:spcPts val="1050"/>
        </a:spcAft>
        <a:buFont typeface="Arial" panose="020B0604020202020204" pitchFamily="34" charset="0"/>
        <a:buChar char="•"/>
        <a:defRPr sz="1800" b="0" i="0" kern="1200">
          <a:solidFill>
            <a:srgbClr val="4A4A4A"/>
          </a:solidFill>
          <a:latin typeface="Arial"/>
          <a:ea typeface="+mn-ea"/>
          <a:cs typeface="British Council Sans"/>
        </a:defRPr>
      </a:lvl4pPr>
      <a:lvl5pPr marL="1543050" indent="-171450" algn="l" defTabSz="685800" rtl="0" eaLnBrk="1" latinLnBrk="0" hangingPunct="1">
        <a:lnSpc>
          <a:spcPts val="2100"/>
        </a:lnSpc>
        <a:spcBef>
          <a:spcPts val="0"/>
        </a:spcBef>
        <a:spcAft>
          <a:spcPts val="1050"/>
        </a:spcAft>
        <a:buFont typeface="Arial" panose="020B0604020202020204" pitchFamily="34" charset="0"/>
        <a:buChar char="•"/>
        <a:defRPr sz="1800" b="0" i="0" kern="1200">
          <a:solidFill>
            <a:srgbClr val="4A4A4A"/>
          </a:solidFill>
          <a:latin typeface="Arial"/>
          <a:ea typeface="+mn-ea"/>
          <a:cs typeface="British Council San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3915" userDrawn="1">
          <p15:clr>
            <a:srgbClr val="F26B43"/>
          </p15:clr>
        </p15:guide>
        <p15:guide id="2" pos="317" userDrawn="1">
          <p15:clr>
            <a:srgbClr val="F26B43"/>
          </p15:clr>
        </p15:guide>
        <p15:guide id="3" pos="5443" userDrawn="1">
          <p15:clr>
            <a:srgbClr val="F26B43"/>
          </p15:clr>
        </p15:guide>
        <p15:guide id="4" orient="horz" pos="640" userDrawn="1">
          <p15:clr>
            <a:srgbClr val="F26B43"/>
          </p15:clr>
        </p15:guide>
        <p15:guide id="5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8296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6869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1324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1509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9586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1736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6531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3305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F016 PowerPoint Template Corporate Light Blue">
  <a:themeElements>
    <a:clrScheme name="British Council Blue">
      <a:dk1>
        <a:sysClr val="windowText" lastClr="000000"/>
      </a:dk1>
      <a:lt1>
        <a:sysClr val="window" lastClr="FFFFFF"/>
      </a:lt1>
      <a:dk2>
        <a:srgbClr val="1EAEE5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C Presentation Blue.potx" id="{77A3D521-2C2F-4869-B745-9B73F4350798}" vid="{5A653AA1-D310-4FFA-92E4-F873D7AC310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F016 PowerPoint Template Corporate Light Blue.potx</Template>
  <TotalTime>378</TotalTime>
  <Words>0</Words>
  <Application>Microsoft Macintosh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F016 PowerPoint Template Corporate Light Blue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Price</dc:creator>
  <cp:lastModifiedBy>Isaac Allison</cp:lastModifiedBy>
  <cp:revision>66</cp:revision>
  <cp:lastPrinted>2015-04-16T10:57:37Z</cp:lastPrinted>
  <dcterms:created xsi:type="dcterms:W3CDTF">2015-03-14T19:59:33Z</dcterms:created>
  <dcterms:modified xsi:type="dcterms:W3CDTF">2016-11-18T10:52:26Z</dcterms:modified>
</cp:coreProperties>
</file>