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6.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4"/>
    <p:sldMasterId id="2147483754" r:id="rId5"/>
    <p:sldMasterId id="2147483759" r:id="rId6"/>
    <p:sldMasterId id="2147483764" r:id="rId7"/>
    <p:sldMasterId id="2147483660" r:id="rId8"/>
    <p:sldMasterId id="2147483700" r:id="rId9"/>
    <p:sldMasterId id="2147484827" r:id="rId10"/>
  </p:sldMasterIdLst>
  <p:notesMasterIdLst>
    <p:notesMasterId r:id="rId27"/>
  </p:notesMasterIdLst>
  <p:handoutMasterIdLst>
    <p:handoutMasterId r:id="rId28"/>
  </p:handoutMasterIdLst>
  <p:sldIdLst>
    <p:sldId id="281" r:id="rId11"/>
    <p:sldId id="351" r:id="rId12"/>
    <p:sldId id="345" r:id="rId13"/>
    <p:sldId id="361" r:id="rId14"/>
    <p:sldId id="328" r:id="rId15"/>
    <p:sldId id="330" r:id="rId16"/>
    <p:sldId id="352" r:id="rId17"/>
    <p:sldId id="346" r:id="rId18"/>
    <p:sldId id="347" r:id="rId19"/>
    <p:sldId id="348" r:id="rId20"/>
    <p:sldId id="350" r:id="rId21"/>
    <p:sldId id="357" r:id="rId22"/>
    <p:sldId id="355" r:id="rId23"/>
    <p:sldId id="359" r:id="rId24"/>
    <p:sldId id="354" r:id="rId25"/>
    <p:sldId id="353" r:id="rId26"/>
  </p:sldIdLst>
  <p:sldSz cx="12192000" cy="6858000"/>
  <p:notesSz cx="6858000" cy="9144000"/>
  <p:embeddedFontLst>
    <p:embeddedFont>
      <p:font typeface="British Council Sans" panose="020B0504020202020204" pitchFamily="34" charset="0"/>
      <p:regular r:id="rId29"/>
      <p:bold r:id="rId30"/>
      <p:italic r:id="rId31"/>
      <p:boldItalic r:id="rId32"/>
    </p:embeddedFont>
    <p:embeddedFont>
      <p:font typeface="British Council Sans Headline" panose="020B0604020202020204" charset="0"/>
      <p:regular r:id="rId33"/>
      <p:bold r:id="rId34"/>
      <p:italic r:id="rId35"/>
      <p:boldItalic r:id="rId3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514F317-5913-DAD0-EDF2-299B49095729}" name="Papadopoulou, Alice (CE Operations)" initials="PA(O" userId="S::Alice.Papadopoulou@britishcouncil.org::f9422805-e0f0-44d9-a823-5a0fccebd2e4" providerId="AD"/>
  <p188:author id="{09A6B473-D6A4-7E6E-C17A-10E12A4A3AF0}" name="Heath, Eloise (Cultural Engagement)" initials="HE(E" userId="S::Eloise.Heath@britishcouncil.org::e78f268b-aa90-47fd-89f7-04fc670fb39b" providerId="AD"/>
  <p188:author id="{0B9032F8-87D4-89CD-9F4B-975C8D0E7D81}" name="Boyo, Stephen (Cultural Engagement)" initials="BS(E" userId="S::Stephen.Boyo@britishcouncil.org::a0496b37-8e5e-49ef-bd64-0e61a1af9c4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reth Royle" initials="GR" lastIdx="31" clrIdx="0">
    <p:extLst>
      <p:ext uri="{19B8F6BF-5375-455C-9EA6-DF929625EA0E}">
        <p15:presenceInfo xmlns:p15="http://schemas.microsoft.com/office/powerpoint/2012/main" userId="6f799235006a86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5CB9"/>
    <a:srgbClr val="FFA0D7"/>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291" autoAdjust="0"/>
  </p:normalViewPr>
  <p:slideViewPr>
    <p:cSldViewPr snapToGrid="0" snapToObjects="1">
      <p:cViewPr varScale="1">
        <p:scale>
          <a:sx n="64" d="100"/>
          <a:sy n="64" d="100"/>
        </p:scale>
        <p:origin x="71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6" d="100"/>
          <a:sy n="96" d="100"/>
        </p:scale>
        <p:origin x="2480"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font" Target="fonts/font6.fntdata"/><Relationship Id="rId42"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font" Target="fonts/font5.fntdata"/><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font" Target="fonts/font1.fntdata"/><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font" Target="fonts/font4.fntdata"/><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handoutMaster" Target="handoutMasters/handoutMaster1.xml"/><Relationship Id="rId36" Type="http://schemas.openxmlformats.org/officeDocument/2006/relationships/font" Target="fonts/font8.fntdata"/><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font" Target="fonts/font7.fntdata"/><Relationship Id="rId43"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stin, Chloe (Arts)" userId="f3c302e2-7365-4c06-a2fd-44884ae5f262" providerId="ADAL" clId="{B2E58E9B-6F63-4598-B915-5CDC2B981531}"/>
    <pc:docChg chg="modSld">
      <pc:chgData name="Austin, Chloe (Arts)" userId="f3c302e2-7365-4c06-a2fd-44884ae5f262" providerId="ADAL" clId="{B2E58E9B-6F63-4598-B915-5CDC2B981531}" dt="2024-07-31T12:51:53.564" v="1" actId="20577"/>
      <pc:docMkLst>
        <pc:docMk/>
      </pc:docMkLst>
      <pc:sldChg chg="modSp mod">
        <pc:chgData name="Austin, Chloe (Arts)" userId="f3c302e2-7365-4c06-a2fd-44884ae5f262" providerId="ADAL" clId="{B2E58E9B-6F63-4598-B915-5CDC2B981531}" dt="2024-07-31T12:51:53.564" v="1" actId="20577"/>
        <pc:sldMkLst>
          <pc:docMk/>
          <pc:sldMk cId="1129087088" sldId="353"/>
        </pc:sldMkLst>
        <pc:spChg chg="mod">
          <ac:chgData name="Austin, Chloe (Arts)" userId="f3c302e2-7365-4c06-a2fd-44884ae5f262" providerId="ADAL" clId="{B2E58E9B-6F63-4598-B915-5CDC2B981531}" dt="2024-07-31T12:51:53.564" v="1" actId="20577"/>
          <ac:spMkLst>
            <pc:docMk/>
            <pc:sldMk cId="1129087088" sldId="353"/>
            <ac:spMk id="2" creationId="{0E4D2BFC-6C11-CF32-2633-CD34E58803C3}"/>
          </ac:spMkLst>
        </pc:spChg>
      </pc:sldChg>
    </pc:docChg>
  </pc:docChgLst>
</pc:chgInfo>
</file>

<file path=ppt/diagrams/_rels/data2.xml.rels><?xml version="1.0" encoding="UTF-8" standalone="yes"?>
<Relationships xmlns="http://schemas.openxmlformats.org/package/2006/relationships"><Relationship Id="rId1" Type="http://schemas.openxmlformats.org/officeDocument/2006/relationships/hyperlink" Target="https://britishcouncil.sharepoint.com/:b:/r/sites/Safeguarding_intranet/Safeguarding%20Framework/1.%20Safeguarding%20Strategy%20and%20Policy/Safeguarding%20Policy%202.0.pdf?csf=1&amp;web=1&amp;e=QOtewp" TargetMode="External"/></Relationships>
</file>

<file path=ppt/diagrams/_rels/data5.xml.rels><?xml version="1.0" encoding="UTF-8" standalone="yes"?>
<Relationships xmlns="http://schemas.openxmlformats.org/package/2006/relationships"><Relationship Id="rId1" Type="http://schemas.openxmlformats.org/officeDocument/2006/relationships/hyperlink" Target="https://britishcouncil.sharepoint.com/:b:/r/sites/Safeguarding_intranet/Cultural%20Engagement/Safeguarding%20Code%20of%20Conduct%20%20V4.pdf?csf=1&amp;web=1&amp;e=ZKe1wa"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s://www.safecall.co.uk/en/whistleblower-hotlines/" TargetMode="External"/><Relationship Id="rId1" Type="http://schemas.openxmlformats.org/officeDocument/2006/relationships/hyperlink" Target="http://www.britishcouncil.org/"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britishcouncil.sharepoint.com/:b:/r/sites/Safeguarding_intranet/Safeguarding%20Framework/1.%20Safeguarding%20Strategy%20and%20Policy/Safeguarding%20Policy%202.0.pdf?csf=1&amp;web=1&amp;e=QOtewp"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britishcouncil.sharepoint.com/:b:/r/sites/Safeguarding_intranet/Cultural%20Engagement/Safeguarding%20Code%20of%20Conduct%20%20V4.pdf?csf=1&amp;web=1&amp;e=ZKe1wa"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s://www.safecall.co.uk/en/whistleblower-hotlines/" TargetMode="External"/><Relationship Id="rId1" Type="http://schemas.openxmlformats.org/officeDocument/2006/relationships/hyperlink" Target="http://www.britishcouncil.org/" TargetMode="Externa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2DEE3C-C1C5-4A68-80B2-A49AB3F7E320}" type="doc">
      <dgm:prSet loTypeId="urn:microsoft.com/office/officeart/2008/layout/LinedList" loCatId="list" qsTypeId="urn:microsoft.com/office/officeart/2005/8/quickstyle/simple1" qsCatId="simple" csTypeId="urn:microsoft.com/office/officeart/2005/8/colors/accent5_2" csCatId="accent5" phldr="1"/>
      <dgm:spPr/>
      <dgm:t>
        <a:bodyPr/>
        <a:lstStyle/>
        <a:p>
          <a:endParaRPr lang="en-US"/>
        </a:p>
      </dgm:t>
    </dgm:pt>
    <dgm:pt modelId="{CD23FB7A-D1E6-43C8-8703-1AAECEE4B80E}">
      <dgm:prSet custT="1"/>
      <dgm:spPr/>
      <dgm:t>
        <a:bodyPr/>
        <a:lstStyle/>
        <a:p>
          <a:r>
            <a:rPr lang="en-GB" sz="2800" b="0" dirty="0">
              <a:solidFill>
                <a:schemeClr val="bg1"/>
              </a:solidFill>
            </a:rPr>
            <a:t>The British Council has in place safeguarding measures, policies and processes in order  to keep children and adults safe from abuse and harm.</a:t>
          </a:r>
          <a:endParaRPr lang="en-US" sz="2800" dirty="0">
            <a:solidFill>
              <a:schemeClr val="bg1"/>
            </a:solidFill>
          </a:endParaRPr>
        </a:p>
      </dgm:t>
    </dgm:pt>
    <dgm:pt modelId="{CB2821E4-4B71-44C9-A9C7-3D7BD517415A}" type="parTrans" cxnId="{E3E78B4F-4FD0-40E0-8F30-68560C95F915}">
      <dgm:prSet/>
      <dgm:spPr/>
      <dgm:t>
        <a:bodyPr/>
        <a:lstStyle/>
        <a:p>
          <a:endParaRPr lang="en-US" sz="2800"/>
        </a:p>
      </dgm:t>
    </dgm:pt>
    <dgm:pt modelId="{96A0A12E-6016-4E08-8084-8CA5B8E268D8}" type="sibTrans" cxnId="{E3E78B4F-4FD0-40E0-8F30-68560C95F915}">
      <dgm:prSet/>
      <dgm:spPr/>
      <dgm:t>
        <a:bodyPr/>
        <a:lstStyle/>
        <a:p>
          <a:endParaRPr lang="en-US" sz="2800"/>
        </a:p>
      </dgm:t>
    </dgm:pt>
    <dgm:pt modelId="{D86D63C8-E00C-4136-B705-4FB42C4C5BE9}">
      <dgm:prSet custT="1"/>
      <dgm:spPr/>
      <dgm:t>
        <a:bodyPr/>
        <a:lstStyle/>
        <a:p>
          <a:r>
            <a:rPr lang="en-GB" sz="2800" b="0" dirty="0">
              <a:solidFill>
                <a:schemeClr val="bg1"/>
              </a:solidFill>
            </a:rPr>
            <a:t>The following slides offer examples of British Council safeguarding good practise and practical safeguarding guidance for anyone working on Cultural Engagement programmes and projects.</a:t>
          </a:r>
          <a:endParaRPr lang="en-US" sz="2800" dirty="0">
            <a:solidFill>
              <a:schemeClr val="bg1"/>
            </a:solidFill>
          </a:endParaRPr>
        </a:p>
      </dgm:t>
    </dgm:pt>
    <dgm:pt modelId="{39E5E60F-4B82-4D73-90CD-2007F8199688}" type="parTrans" cxnId="{A41727E7-8E15-46A0-A72B-11056991E4F2}">
      <dgm:prSet/>
      <dgm:spPr/>
      <dgm:t>
        <a:bodyPr/>
        <a:lstStyle/>
        <a:p>
          <a:endParaRPr lang="en-US" sz="2800"/>
        </a:p>
      </dgm:t>
    </dgm:pt>
    <dgm:pt modelId="{B984B3DD-17CE-47C0-857F-6B373B668175}" type="sibTrans" cxnId="{A41727E7-8E15-46A0-A72B-11056991E4F2}">
      <dgm:prSet/>
      <dgm:spPr/>
      <dgm:t>
        <a:bodyPr/>
        <a:lstStyle/>
        <a:p>
          <a:endParaRPr lang="en-US" sz="2800"/>
        </a:p>
      </dgm:t>
    </dgm:pt>
    <dgm:pt modelId="{503F855F-B3AC-4652-AE1D-B7AA542929B6}" type="pres">
      <dgm:prSet presAssocID="{782DEE3C-C1C5-4A68-80B2-A49AB3F7E320}" presName="vert0" presStyleCnt="0">
        <dgm:presLayoutVars>
          <dgm:dir/>
          <dgm:animOne val="branch"/>
          <dgm:animLvl val="lvl"/>
        </dgm:presLayoutVars>
      </dgm:prSet>
      <dgm:spPr/>
    </dgm:pt>
    <dgm:pt modelId="{9C428247-12EF-434B-B7DE-ABA68E8AE05D}" type="pres">
      <dgm:prSet presAssocID="{CD23FB7A-D1E6-43C8-8703-1AAECEE4B80E}" presName="thickLine" presStyleLbl="alignNode1" presStyleIdx="0" presStyleCnt="2"/>
      <dgm:spPr/>
    </dgm:pt>
    <dgm:pt modelId="{0980D603-E305-4C5E-8EA7-573E0105856E}" type="pres">
      <dgm:prSet presAssocID="{CD23FB7A-D1E6-43C8-8703-1AAECEE4B80E}" presName="horz1" presStyleCnt="0"/>
      <dgm:spPr/>
    </dgm:pt>
    <dgm:pt modelId="{1533C3E1-5D2C-449C-9673-C78606A99C64}" type="pres">
      <dgm:prSet presAssocID="{CD23FB7A-D1E6-43C8-8703-1AAECEE4B80E}" presName="tx1" presStyleLbl="revTx" presStyleIdx="0" presStyleCnt="2"/>
      <dgm:spPr/>
    </dgm:pt>
    <dgm:pt modelId="{804EB5E5-CA3D-4FA8-A892-712B16635633}" type="pres">
      <dgm:prSet presAssocID="{CD23FB7A-D1E6-43C8-8703-1AAECEE4B80E}" presName="vert1" presStyleCnt="0"/>
      <dgm:spPr/>
    </dgm:pt>
    <dgm:pt modelId="{A90A4ED3-0DF0-423F-A938-5AAE16D0A559}" type="pres">
      <dgm:prSet presAssocID="{D86D63C8-E00C-4136-B705-4FB42C4C5BE9}" presName="thickLine" presStyleLbl="alignNode1" presStyleIdx="1" presStyleCnt="2"/>
      <dgm:spPr/>
    </dgm:pt>
    <dgm:pt modelId="{98DC7C92-990D-46A3-8799-0AB37AA9DD4D}" type="pres">
      <dgm:prSet presAssocID="{D86D63C8-E00C-4136-B705-4FB42C4C5BE9}" presName="horz1" presStyleCnt="0"/>
      <dgm:spPr/>
    </dgm:pt>
    <dgm:pt modelId="{283BFCD7-F4FC-4318-ACBA-0602B0C93F0B}" type="pres">
      <dgm:prSet presAssocID="{D86D63C8-E00C-4136-B705-4FB42C4C5BE9}" presName="tx1" presStyleLbl="revTx" presStyleIdx="1" presStyleCnt="2" custScaleY="115258"/>
      <dgm:spPr/>
    </dgm:pt>
    <dgm:pt modelId="{FC4F2162-E0CF-4DF3-B91E-8491B206FD26}" type="pres">
      <dgm:prSet presAssocID="{D86D63C8-E00C-4136-B705-4FB42C4C5BE9}" presName="vert1" presStyleCnt="0"/>
      <dgm:spPr/>
    </dgm:pt>
  </dgm:ptLst>
  <dgm:cxnLst>
    <dgm:cxn modelId="{E3E78B4F-4FD0-40E0-8F30-68560C95F915}" srcId="{782DEE3C-C1C5-4A68-80B2-A49AB3F7E320}" destId="{CD23FB7A-D1E6-43C8-8703-1AAECEE4B80E}" srcOrd="0" destOrd="0" parTransId="{CB2821E4-4B71-44C9-A9C7-3D7BD517415A}" sibTransId="{96A0A12E-6016-4E08-8084-8CA5B8E268D8}"/>
    <dgm:cxn modelId="{05542C98-0368-4764-8D78-7DC0A6A18CB2}" type="presOf" srcId="{CD23FB7A-D1E6-43C8-8703-1AAECEE4B80E}" destId="{1533C3E1-5D2C-449C-9673-C78606A99C64}" srcOrd="0" destOrd="0" presId="urn:microsoft.com/office/officeart/2008/layout/LinedList"/>
    <dgm:cxn modelId="{7165EA9E-89F1-49FB-B3FC-307058923916}" type="presOf" srcId="{782DEE3C-C1C5-4A68-80B2-A49AB3F7E320}" destId="{503F855F-B3AC-4652-AE1D-B7AA542929B6}" srcOrd="0" destOrd="0" presId="urn:microsoft.com/office/officeart/2008/layout/LinedList"/>
    <dgm:cxn modelId="{A41727E7-8E15-46A0-A72B-11056991E4F2}" srcId="{782DEE3C-C1C5-4A68-80B2-A49AB3F7E320}" destId="{D86D63C8-E00C-4136-B705-4FB42C4C5BE9}" srcOrd="1" destOrd="0" parTransId="{39E5E60F-4B82-4D73-90CD-2007F8199688}" sibTransId="{B984B3DD-17CE-47C0-857F-6B373B668175}"/>
    <dgm:cxn modelId="{CA8C4EF9-CF29-4ABF-A7CA-A91533B9ED3E}" type="presOf" srcId="{D86D63C8-E00C-4136-B705-4FB42C4C5BE9}" destId="{283BFCD7-F4FC-4318-ACBA-0602B0C93F0B}" srcOrd="0" destOrd="0" presId="urn:microsoft.com/office/officeart/2008/layout/LinedList"/>
    <dgm:cxn modelId="{98943B37-4D35-4FF6-B314-9224F9A32FE6}" type="presParOf" srcId="{503F855F-B3AC-4652-AE1D-B7AA542929B6}" destId="{9C428247-12EF-434B-B7DE-ABA68E8AE05D}" srcOrd="0" destOrd="0" presId="urn:microsoft.com/office/officeart/2008/layout/LinedList"/>
    <dgm:cxn modelId="{F5678D27-1D9C-440D-A831-80FE8F6A8EDF}" type="presParOf" srcId="{503F855F-B3AC-4652-AE1D-B7AA542929B6}" destId="{0980D603-E305-4C5E-8EA7-573E0105856E}" srcOrd="1" destOrd="0" presId="urn:microsoft.com/office/officeart/2008/layout/LinedList"/>
    <dgm:cxn modelId="{F739BD83-6A8E-4E76-98C0-B12F3D2A084A}" type="presParOf" srcId="{0980D603-E305-4C5E-8EA7-573E0105856E}" destId="{1533C3E1-5D2C-449C-9673-C78606A99C64}" srcOrd="0" destOrd="0" presId="urn:microsoft.com/office/officeart/2008/layout/LinedList"/>
    <dgm:cxn modelId="{666BC788-7C32-4AE6-B10E-0424D513B121}" type="presParOf" srcId="{0980D603-E305-4C5E-8EA7-573E0105856E}" destId="{804EB5E5-CA3D-4FA8-A892-712B16635633}" srcOrd="1" destOrd="0" presId="urn:microsoft.com/office/officeart/2008/layout/LinedList"/>
    <dgm:cxn modelId="{66B7ACD7-92F1-4BA6-879F-CE3AD5218394}" type="presParOf" srcId="{503F855F-B3AC-4652-AE1D-B7AA542929B6}" destId="{A90A4ED3-0DF0-423F-A938-5AAE16D0A559}" srcOrd="2" destOrd="0" presId="urn:microsoft.com/office/officeart/2008/layout/LinedList"/>
    <dgm:cxn modelId="{07E4B8AF-A263-429A-8CD9-9AE008D56BAC}" type="presParOf" srcId="{503F855F-B3AC-4652-AE1D-B7AA542929B6}" destId="{98DC7C92-990D-46A3-8799-0AB37AA9DD4D}" srcOrd="3" destOrd="0" presId="urn:microsoft.com/office/officeart/2008/layout/LinedList"/>
    <dgm:cxn modelId="{BD2EBB0B-36E8-4D17-BE22-AB201711E626}" type="presParOf" srcId="{98DC7C92-990D-46A3-8799-0AB37AA9DD4D}" destId="{283BFCD7-F4FC-4318-ACBA-0602B0C93F0B}" srcOrd="0" destOrd="0" presId="urn:microsoft.com/office/officeart/2008/layout/LinedList"/>
    <dgm:cxn modelId="{D99DDD7A-76D1-40F1-8221-4DD92704E91B}" type="presParOf" srcId="{98DC7C92-990D-46A3-8799-0AB37AA9DD4D}" destId="{FC4F2162-E0CF-4DF3-B91E-8491B206FD26}" srcOrd="1" destOrd="0" presId="urn:microsoft.com/office/officeart/2008/layout/LinedList"/>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A130B8-4F5D-494F-98B9-79AD3F6344EE}" type="doc">
      <dgm:prSet loTypeId="urn:microsoft.com/office/officeart/2005/8/layout/vList2" loCatId="list" qsTypeId="urn:microsoft.com/office/officeart/2005/8/quickstyle/simple4" qsCatId="simple" csTypeId="urn:microsoft.com/office/officeart/2005/8/colors/accent2_2" csCatId="accent2" phldr="1"/>
      <dgm:spPr/>
      <dgm:t>
        <a:bodyPr/>
        <a:lstStyle/>
        <a:p>
          <a:endParaRPr lang="en-US"/>
        </a:p>
      </dgm:t>
    </dgm:pt>
    <dgm:pt modelId="{A8DB8F7A-D331-4B83-A1D3-616D11E83AAB}">
      <dgm:prSet/>
      <dgm:spPr>
        <a:gradFill rotWithShape="0">
          <a:gsLst>
            <a:gs pos="100000">
              <a:srgbClr val="002060">
                <a:lumMod val="79000"/>
              </a:srgbClr>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r>
            <a:rPr lang="en-GB" dirty="0">
              <a:solidFill>
                <a:schemeClr val="bg1"/>
              </a:solidFill>
            </a:rPr>
            <a:t>A safeguarding policy: </a:t>
          </a:r>
          <a:r>
            <a:rPr lang="en-GB" b="0" dirty="0">
              <a:solidFill>
                <a:schemeClr val="bg1"/>
              </a:solidFill>
            </a:rPr>
            <a:t>is a set of procedures developed to protect children and adults, from abuse and harm and it typically includes the following elements</a:t>
          </a:r>
          <a:r>
            <a:rPr lang="en-GB" dirty="0">
              <a:solidFill>
                <a:schemeClr val="bg1"/>
              </a:solidFill>
            </a:rPr>
            <a:t>:</a:t>
          </a:r>
          <a:endParaRPr lang="en-US" dirty="0">
            <a:solidFill>
              <a:schemeClr val="bg1"/>
            </a:solidFill>
          </a:endParaRPr>
        </a:p>
      </dgm:t>
    </dgm:pt>
    <dgm:pt modelId="{BF0D53AB-1070-4387-975F-9B5F88880FD5}" type="parTrans" cxnId="{1ADE889A-E111-43BB-8AEC-6E0B2E583940}">
      <dgm:prSet/>
      <dgm:spPr/>
      <dgm:t>
        <a:bodyPr/>
        <a:lstStyle/>
        <a:p>
          <a:endParaRPr lang="en-US"/>
        </a:p>
      </dgm:t>
    </dgm:pt>
    <dgm:pt modelId="{2925F907-0B83-4F16-9F8D-9390914A2E40}" type="sibTrans" cxnId="{1ADE889A-E111-43BB-8AEC-6E0B2E583940}">
      <dgm:prSet/>
      <dgm:spPr/>
      <dgm:t>
        <a:bodyPr/>
        <a:lstStyle/>
        <a:p>
          <a:endParaRPr lang="en-US"/>
        </a:p>
      </dgm:t>
    </dgm:pt>
    <dgm:pt modelId="{65FE3412-37BC-42AD-880C-77929B2A0F1A}">
      <dgm:prSet custT="1"/>
      <dgm:spPr/>
      <dgm:t>
        <a:bodyPr/>
        <a:lstStyle/>
        <a:p>
          <a:r>
            <a:rPr lang="en-GB" sz="2000" b="1" u="sng" dirty="0">
              <a:solidFill>
                <a:schemeClr val="tx1"/>
              </a:solidFill>
            </a:rPr>
            <a:t>Commitment: </a:t>
          </a:r>
          <a:r>
            <a:rPr lang="en-GB" sz="2000" b="0" dirty="0">
              <a:solidFill>
                <a:schemeClr val="tx1"/>
              </a:solidFill>
            </a:rPr>
            <a:t>a clear organisational statement to </a:t>
          </a:r>
          <a:r>
            <a:rPr lang="en-GB" sz="2000" dirty="0">
              <a:solidFill>
                <a:schemeClr val="tx1"/>
              </a:solidFill>
            </a:rPr>
            <a:t>protect </a:t>
          </a:r>
          <a:r>
            <a:rPr lang="en-GB" sz="2000" b="0" dirty="0">
              <a:solidFill>
                <a:schemeClr val="tx1"/>
              </a:solidFill>
            </a:rPr>
            <a:t>children and adults</a:t>
          </a:r>
          <a:r>
            <a:rPr lang="en-GB" sz="2000" dirty="0">
              <a:solidFill>
                <a:schemeClr val="tx1"/>
              </a:solidFill>
            </a:rPr>
            <a:t> from abuse.</a:t>
          </a:r>
          <a:endParaRPr lang="en-US" sz="2000" dirty="0">
            <a:solidFill>
              <a:schemeClr val="tx1"/>
            </a:solidFill>
          </a:endParaRPr>
        </a:p>
      </dgm:t>
    </dgm:pt>
    <dgm:pt modelId="{AEFE8C1A-DCAF-4AAE-971B-27B8E638BE28}" type="parTrans" cxnId="{9874532F-A74B-4FC8-9EAE-752A6840F028}">
      <dgm:prSet/>
      <dgm:spPr/>
      <dgm:t>
        <a:bodyPr/>
        <a:lstStyle/>
        <a:p>
          <a:endParaRPr lang="en-US"/>
        </a:p>
      </dgm:t>
    </dgm:pt>
    <dgm:pt modelId="{01A9A8AE-E853-48A9-A0A8-865C28B52420}" type="sibTrans" cxnId="{9874532F-A74B-4FC8-9EAE-752A6840F028}">
      <dgm:prSet/>
      <dgm:spPr/>
      <dgm:t>
        <a:bodyPr/>
        <a:lstStyle/>
        <a:p>
          <a:endParaRPr lang="en-US"/>
        </a:p>
      </dgm:t>
    </dgm:pt>
    <dgm:pt modelId="{DEA9B606-EF1B-435F-8546-6AF4951257A3}">
      <dgm:prSet custT="1"/>
      <dgm:spPr/>
      <dgm:t>
        <a:bodyPr/>
        <a:lstStyle/>
        <a:p>
          <a:r>
            <a:rPr lang="en-GB" sz="2000" b="1" u="sng" dirty="0">
              <a:solidFill>
                <a:schemeClr val="tx1"/>
              </a:solidFill>
            </a:rPr>
            <a:t>Definition of terms</a:t>
          </a:r>
          <a:r>
            <a:rPr lang="en-GB" sz="2000" b="1" dirty="0">
              <a:solidFill>
                <a:schemeClr val="tx1"/>
              </a:solidFill>
            </a:rPr>
            <a:t>: </a:t>
          </a:r>
          <a:r>
            <a:rPr lang="en-GB" sz="2000" b="0" dirty="0">
              <a:solidFill>
                <a:schemeClr val="tx1"/>
              </a:solidFill>
            </a:rPr>
            <a:t>explanation of what constitutes abuse or neglect and identification of the groups, such as children and adults, that are covered under the policy.</a:t>
          </a:r>
          <a:endParaRPr lang="en-US" sz="2000" dirty="0">
            <a:solidFill>
              <a:schemeClr val="tx1"/>
            </a:solidFill>
          </a:endParaRPr>
        </a:p>
      </dgm:t>
    </dgm:pt>
    <dgm:pt modelId="{8B98B99C-7DA6-4E7B-8ABE-7542A1C1FD06}" type="parTrans" cxnId="{C97E0FC8-CC44-4B24-981C-98D33F43A468}">
      <dgm:prSet/>
      <dgm:spPr/>
      <dgm:t>
        <a:bodyPr/>
        <a:lstStyle/>
        <a:p>
          <a:endParaRPr lang="en-US"/>
        </a:p>
      </dgm:t>
    </dgm:pt>
    <dgm:pt modelId="{3B204263-52C1-4E92-B15A-C1F97418969B}" type="sibTrans" cxnId="{C97E0FC8-CC44-4B24-981C-98D33F43A468}">
      <dgm:prSet/>
      <dgm:spPr/>
      <dgm:t>
        <a:bodyPr/>
        <a:lstStyle/>
        <a:p>
          <a:endParaRPr lang="en-US"/>
        </a:p>
      </dgm:t>
    </dgm:pt>
    <dgm:pt modelId="{D89E8068-D0C5-4665-99EE-92800A242201}">
      <dgm:prSet custT="1"/>
      <dgm:spPr/>
      <dgm:t>
        <a:bodyPr/>
        <a:lstStyle/>
        <a:p>
          <a:r>
            <a:rPr lang="en-GB" sz="2000" b="1" u="sng" dirty="0">
              <a:solidFill>
                <a:schemeClr val="tx1"/>
              </a:solidFill>
            </a:rPr>
            <a:t>Procedures: </a:t>
          </a:r>
          <a:r>
            <a:rPr lang="en-GB" sz="2000" b="0" dirty="0">
              <a:solidFill>
                <a:schemeClr val="tx1"/>
              </a:solidFill>
            </a:rPr>
            <a:t>instructions on how to recognize, report, and respond to safeguarding concerns.</a:t>
          </a:r>
          <a:endParaRPr lang="en-US" sz="2000" dirty="0">
            <a:solidFill>
              <a:schemeClr val="tx1"/>
            </a:solidFill>
          </a:endParaRPr>
        </a:p>
      </dgm:t>
    </dgm:pt>
    <dgm:pt modelId="{1083CB53-66FD-4571-8FE3-EEFFCF542BB0}" type="parTrans" cxnId="{6C6DE5AC-155E-4408-93BB-FA9408E6BCE8}">
      <dgm:prSet/>
      <dgm:spPr/>
      <dgm:t>
        <a:bodyPr/>
        <a:lstStyle/>
        <a:p>
          <a:endParaRPr lang="en-US"/>
        </a:p>
      </dgm:t>
    </dgm:pt>
    <dgm:pt modelId="{C6E2D258-79C9-407A-80FB-0B0857289FEF}" type="sibTrans" cxnId="{6C6DE5AC-155E-4408-93BB-FA9408E6BCE8}">
      <dgm:prSet/>
      <dgm:spPr/>
      <dgm:t>
        <a:bodyPr/>
        <a:lstStyle/>
        <a:p>
          <a:endParaRPr lang="en-US"/>
        </a:p>
      </dgm:t>
    </dgm:pt>
    <dgm:pt modelId="{F8AE5951-7A13-4DEE-B40B-C7FC36029AD4}">
      <dgm:prSet custT="1"/>
      <dgm:spPr/>
      <dgm:t>
        <a:bodyPr/>
        <a:lstStyle/>
        <a:p>
          <a:r>
            <a:rPr lang="en-GB" sz="2000" b="1" u="sng" dirty="0">
              <a:solidFill>
                <a:schemeClr val="tx1"/>
              </a:solidFill>
            </a:rPr>
            <a:t>Roles and responsibilities: </a:t>
          </a:r>
          <a:r>
            <a:rPr lang="en-GB" sz="2000" b="0" dirty="0">
              <a:solidFill>
                <a:schemeClr val="tx1"/>
              </a:solidFill>
            </a:rPr>
            <a:t>staff and non-staff members responsible for safeguarding</a:t>
          </a:r>
          <a:endParaRPr lang="en-US" sz="2000" dirty="0">
            <a:solidFill>
              <a:schemeClr val="tx1"/>
            </a:solidFill>
          </a:endParaRPr>
        </a:p>
      </dgm:t>
    </dgm:pt>
    <dgm:pt modelId="{9D149934-DFA4-4104-B66E-C9A8BBC67E01}" type="parTrans" cxnId="{EAB8DADC-344E-44FA-A642-917C70B54530}">
      <dgm:prSet/>
      <dgm:spPr/>
      <dgm:t>
        <a:bodyPr/>
        <a:lstStyle/>
        <a:p>
          <a:endParaRPr lang="en-US"/>
        </a:p>
      </dgm:t>
    </dgm:pt>
    <dgm:pt modelId="{895407C9-E250-4D62-BEFB-3CAF84007966}" type="sibTrans" cxnId="{EAB8DADC-344E-44FA-A642-917C70B54530}">
      <dgm:prSet/>
      <dgm:spPr/>
      <dgm:t>
        <a:bodyPr/>
        <a:lstStyle/>
        <a:p>
          <a:endParaRPr lang="en-US"/>
        </a:p>
      </dgm:t>
    </dgm:pt>
    <dgm:pt modelId="{57B45ECB-E8EC-495A-BF55-0DF487D25AB9}">
      <dgm:prSet custT="1"/>
      <dgm:spPr/>
      <dgm:t>
        <a:bodyPr/>
        <a:lstStyle/>
        <a:p>
          <a:r>
            <a:rPr lang="en-GB" sz="2000" b="1" u="sng" dirty="0">
              <a:solidFill>
                <a:schemeClr val="tx1"/>
              </a:solidFill>
            </a:rPr>
            <a:t>Upskilling &amp; awareness raising: </a:t>
          </a:r>
          <a:r>
            <a:rPr lang="en-GB" sz="2000" b="0" dirty="0">
              <a:solidFill>
                <a:schemeClr val="tx1"/>
              </a:solidFill>
            </a:rPr>
            <a:t>regular upskilling and awareness-raising activities to educate staff and stakeholders about the importance of safeguarding and reporting abuse.</a:t>
          </a:r>
          <a:endParaRPr lang="en-US" sz="2000" dirty="0">
            <a:solidFill>
              <a:schemeClr val="tx1"/>
            </a:solidFill>
          </a:endParaRPr>
        </a:p>
      </dgm:t>
    </dgm:pt>
    <dgm:pt modelId="{26221266-5A1A-4B88-8EC5-2BB1E1EECFD9}" type="parTrans" cxnId="{1800AE7C-5288-4AAF-B328-21972ECD6C7C}">
      <dgm:prSet/>
      <dgm:spPr/>
      <dgm:t>
        <a:bodyPr/>
        <a:lstStyle/>
        <a:p>
          <a:endParaRPr lang="en-US"/>
        </a:p>
      </dgm:t>
    </dgm:pt>
    <dgm:pt modelId="{CC13D26F-05A4-438E-A793-056526EDCE83}" type="sibTrans" cxnId="{1800AE7C-5288-4AAF-B328-21972ECD6C7C}">
      <dgm:prSet/>
      <dgm:spPr/>
      <dgm:t>
        <a:bodyPr/>
        <a:lstStyle/>
        <a:p>
          <a:endParaRPr lang="en-US"/>
        </a:p>
      </dgm:t>
    </dgm:pt>
    <dgm:pt modelId="{59944E17-7AFC-4185-A09B-26219BCE2EAE}">
      <dgm:prSet custT="1"/>
      <dgm:spPr/>
      <dgm:t>
        <a:bodyPr/>
        <a:lstStyle/>
        <a:p>
          <a:r>
            <a:rPr lang="en-GB" sz="2000" b="1" u="sng" dirty="0">
              <a:solidFill>
                <a:schemeClr val="tx1"/>
              </a:solidFill>
            </a:rPr>
            <a:t>Monitoring and review: </a:t>
          </a:r>
          <a:r>
            <a:rPr lang="en-GB" sz="2000" b="0" dirty="0">
              <a:solidFill>
                <a:schemeClr val="tx1"/>
              </a:solidFill>
            </a:rPr>
            <a:t>Procedures for periodically reviewing and updating the safeguarding policy to comply with any changes in law, regulation </a:t>
          </a:r>
          <a:r>
            <a:rPr lang="en-GB" sz="2000" dirty="0">
              <a:solidFill>
                <a:schemeClr val="tx1"/>
              </a:solidFill>
            </a:rPr>
            <a:t>or </a:t>
          </a:r>
          <a:r>
            <a:rPr lang="en-GB" sz="2000" b="0" dirty="0">
              <a:solidFill>
                <a:schemeClr val="tx1"/>
              </a:solidFill>
            </a:rPr>
            <a:t>good practices.</a:t>
          </a:r>
          <a:endParaRPr lang="en-US" sz="2000" dirty="0">
            <a:solidFill>
              <a:schemeClr val="tx1"/>
            </a:solidFill>
          </a:endParaRPr>
        </a:p>
      </dgm:t>
    </dgm:pt>
    <dgm:pt modelId="{9D4D57E7-6022-4F44-97E6-4EA3D1C2C2B6}" type="parTrans" cxnId="{24C9BE1A-89E4-4E6A-9C08-22987F74A314}">
      <dgm:prSet/>
      <dgm:spPr/>
      <dgm:t>
        <a:bodyPr/>
        <a:lstStyle/>
        <a:p>
          <a:endParaRPr lang="en-US"/>
        </a:p>
      </dgm:t>
    </dgm:pt>
    <dgm:pt modelId="{D15E67C9-371E-4DCC-A33E-38DB6F02E393}" type="sibTrans" cxnId="{24C9BE1A-89E4-4E6A-9C08-22987F74A314}">
      <dgm:prSet/>
      <dgm:spPr/>
      <dgm:t>
        <a:bodyPr/>
        <a:lstStyle/>
        <a:p>
          <a:endParaRPr lang="en-US"/>
        </a:p>
      </dgm:t>
    </dgm:pt>
    <dgm:pt modelId="{E1B98185-EA94-418D-B52E-D736FEDC15A2}">
      <dgm:prSet/>
      <dgm:spPr>
        <a:gradFill rotWithShape="0">
          <a:gsLst>
            <a:gs pos="100000">
              <a:srgbClr val="002060"/>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r>
            <a:rPr lang="en-GB" b="1" dirty="0">
              <a:solidFill>
                <a:schemeClr val="bg1"/>
              </a:solidFill>
            </a:rPr>
            <a:t>Example:  </a:t>
          </a:r>
          <a:r>
            <a:rPr lang="en-GB" dirty="0">
              <a:solidFill>
                <a:schemeClr val="bg1"/>
              </a:solidFill>
              <a:hlinkClick xmlns:r="http://schemas.openxmlformats.org/officeDocument/2006/relationships" r:id="rId1"/>
            </a:rPr>
            <a:t>British Council Safeguarding Policy</a:t>
          </a:r>
          <a:endParaRPr lang="en-US" dirty="0">
            <a:solidFill>
              <a:schemeClr val="bg1"/>
            </a:solidFill>
          </a:endParaRPr>
        </a:p>
      </dgm:t>
    </dgm:pt>
    <dgm:pt modelId="{7AA169F4-9675-46E4-BA21-C7800EE3B431}" type="parTrans" cxnId="{BF6252D0-FD4F-41F1-BD4F-46FF2C516575}">
      <dgm:prSet/>
      <dgm:spPr/>
      <dgm:t>
        <a:bodyPr/>
        <a:lstStyle/>
        <a:p>
          <a:endParaRPr lang="en-US"/>
        </a:p>
      </dgm:t>
    </dgm:pt>
    <dgm:pt modelId="{AC573F25-8424-415B-97C4-73EFCF253EC7}" type="sibTrans" cxnId="{BF6252D0-FD4F-41F1-BD4F-46FF2C516575}">
      <dgm:prSet/>
      <dgm:spPr/>
      <dgm:t>
        <a:bodyPr/>
        <a:lstStyle/>
        <a:p>
          <a:endParaRPr lang="en-US"/>
        </a:p>
      </dgm:t>
    </dgm:pt>
    <dgm:pt modelId="{18216DA4-D02A-44BF-A739-970600E790D5}" type="pres">
      <dgm:prSet presAssocID="{EDA130B8-4F5D-494F-98B9-79AD3F6344EE}" presName="linear" presStyleCnt="0">
        <dgm:presLayoutVars>
          <dgm:animLvl val="lvl"/>
          <dgm:resizeHandles val="exact"/>
        </dgm:presLayoutVars>
      </dgm:prSet>
      <dgm:spPr/>
    </dgm:pt>
    <dgm:pt modelId="{9FD73A3A-F791-4A65-8FE5-40AA87664936}" type="pres">
      <dgm:prSet presAssocID="{A8DB8F7A-D331-4B83-A1D3-616D11E83AAB}" presName="parentText" presStyleLbl="node1" presStyleIdx="0" presStyleCnt="2">
        <dgm:presLayoutVars>
          <dgm:chMax val="0"/>
          <dgm:bulletEnabled val="1"/>
        </dgm:presLayoutVars>
      </dgm:prSet>
      <dgm:spPr/>
    </dgm:pt>
    <dgm:pt modelId="{C3335663-B792-4F0A-860A-B8364C97C07D}" type="pres">
      <dgm:prSet presAssocID="{A8DB8F7A-D331-4B83-A1D3-616D11E83AAB}" presName="childText" presStyleLbl="revTx" presStyleIdx="0" presStyleCnt="1">
        <dgm:presLayoutVars>
          <dgm:bulletEnabled val="1"/>
        </dgm:presLayoutVars>
      </dgm:prSet>
      <dgm:spPr/>
    </dgm:pt>
    <dgm:pt modelId="{38D3258D-8A00-44DD-B659-B28B8C233F20}" type="pres">
      <dgm:prSet presAssocID="{E1B98185-EA94-418D-B52E-D736FEDC15A2}" presName="parentText" presStyleLbl="node1" presStyleIdx="1" presStyleCnt="2" custLinFactNeighborX="-6" custLinFactNeighborY="-890">
        <dgm:presLayoutVars>
          <dgm:chMax val="0"/>
          <dgm:bulletEnabled val="1"/>
        </dgm:presLayoutVars>
      </dgm:prSet>
      <dgm:spPr/>
    </dgm:pt>
  </dgm:ptLst>
  <dgm:cxnLst>
    <dgm:cxn modelId="{AB220309-D55A-4B6E-ACB5-390BAF881494}" type="presOf" srcId="{D89E8068-D0C5-4665-99EE-92800A242201}" destId="{C3335663-B792-4F0A-860A-B8364C97C07D}" srcOrd="0" destOrd="2" presId="urn:microsoft.com/office/officeart/2005/8/layout/vList2"/>
    <dgm:cxn modelId="{24C9BE1A-89E4-4E6A-9C08-22987F74A314}" srcId="{A8DB8F7A-D331-4B83-A1D3-616D11E83AAB}" destId="{59944E17-7AFC-4185-A09B-26219BCE2EAE}" srcOrd="5" destOrd="0" parTransId="{9D4D57E7-6022-4F44-97E6-4EA3D1C2C2B6}" sibTransId="{D15E67C9-371E-4DCC-A33E-38DB6F02E393}"/>
    <dgm:cxn modelId="{9874532F-A74B-4FC8-9EAE-752A6840F028}" srcId="{A8DB8F7A-D331-4B83-A1D3-616D11E83AAB}" destId="{65FE3412-37BC-42AD-880C-77929B2A0F1A}" srcOrd="0" destOrd="0" parTransId="{AEFE8C1A-DCAF-4AAE-971B-27B8E638BE28}" sibTransId="{01A9A8AE-E853-48A9-A0A8-865C28B52420}"/>
    <dgm:cxn modelId="{E2CF0964-0D2D-4F29-9665-CD98712E6302}" type="presOf" srcId="{A8DB8F7A-D331-4B83-A1D3-616D11E83AAB}" destId="{9FD73A3A-F791-4A65-8FE5-40AA87664936}" srcOrd="0" destOrd="0" presId="urn:microsoft.com/office/officeart/2005/8/layout/vList2"/>
    <dgm:cxn modelId="{ABFC9F64-AA7B-47DC-A1CA-9B845B05BF5C}" type="presOf" srcId="{EDA130B8-4F5D-494F-98B9-79AD3F6344EE}" destId="{18216DA4-D02A-44BF-A739-970600E790D5}" srcOrd="0" destOrd="0" presId="urn:microsoft.com/office/officeart/2005/8/layout/vList2"/>
    <dgm:cxn modelId="{01C35C74-920C-4311-881F-BCCF4E61C58A}" type="presOf" srcId="{F8AE5951-7A13-4DEE-B40B-C7FC36029AD4}" destId="{C3335663-B792-4F0A-860A-B8364C97C07D}" srcOrd="0" destOrd="3" presId="urn:microsoft.com/office/officeart/2005/8/layout/vList2"/>
    <dgm:cxn modelId="{CE87D455-DA89-4976-8D56-1648250D7E52}" type="presOf" srcId="{65FE3412-37BC-42AD-880C-77929B2A0F1A}" destId="{C3335663-B792-4F0A-860A-B8364C97C07D}" srcOrd="0" destOrd="0" presId="urn:microsoft.com/office/officeart/2005/8/layout/vList2"/>
    <dgm:cxn modelId="{1800AE7C-5288-4AAF-B328-21972ECD6C7C}" srcId="{A8DB8F7A-D331-4B83-A1D3-616D11E83AAB}" destId="{57B45ECB-E8EC-495A-BF55-0DF487D25AB9}" srcOrd="4" destOrd="0" parTransId="{26221266-5A1A-4B88-8EC5-2BB1E1EECFD9}" sibTransId="{CC13D26F-05A4-438E-A793-056526EDCE83}"/>
    <dgm:cxn modelId="{9E7B478C-49C0-486C-8059-D6C11F3798CD}" type="presOf" srcId="{59944E17-7AFC-4185-A09B-26219BCE2EAE}" destId="{C3335663-B792-4F0A-860A-B8364C97C07D}" srcOrd="0" destOrd="5" presId="urn:microsoft.com/office/officeart/2005/8/layout/vList2"/>
    <dgm:cxn modelId="{1FD61E8F-3533-436D-B097-EC9EE480E367}" type="presOf" srcId="{57B45ECB-E8EC-495A-BF55-0DF487D25AB9}" destId="{C3335663-B792-4F0A-860A-B8364C97C07D}" srcOrd="0" destOrd="4" presId="urn:microsoft.com/office/officeart/2005/8/layout/vList2"/>
    <dgm:cxn modelId="{00D53B95-C72B-422E-A362-6666969FC383}" type="presOf" srcId="{DEA9B606-EF1B-435F-8546-6AF4951257A3}" destId="{C3335663-B792-4F0A-860A-B8364C97C07D}" srcOrd="0" destOrd="1" presId="urn:microsoft.com/office/officeart/2005/8/layout/vList2"/>
    <dgm:cxn modelId="{1ADE889A-E111-43BB-8AEC-6E0B2E583940}" srcId="{EDA130B8-4F5D-494F-98B9-79AD3F6344EE}" destId="{A8DB8F7A-D331-4B83-A1D3-616D11E83AAB}" srcOrd="0" destOrd="0" parTransId="{BF0D53AB-1070-4387-975F-9B5F88880FD5}" sibTransId="{2925F907-0B83-4F16-9F8D-9390914A2E40}"/>
    <dgm:cxn modelId="{6C6DE5AC-155E-4408-93BB-FA9408E6BCE8}" srcId="{A8DB8F7A-D331-4B83-A1D3-616D11E83AAB}" destId="{D89E8068-D0C5-4665-99EE-92800A242201}" srcOrd="2" destOrd="0" parTransId="{1083CB53-66FD-4571-8FE3-EEFFCF542BB0}" sibTransId="{C6E2D258-79C9-407A-80FB-0B0857289FEF}"/>
    <dgm:cxn modelId="{C97E0FC8-CC44-4B24-981C-98D33F43A468}" srcId="{A8DB8F7A-D331-4B83-A1D3-616D11E83AAB}" destId="{DEA9B606-EF1B-435F-8546-6AF4951257A3}" srcOrd="1" destOrd="0" parTransId="{8B98B99C-7DA6-4E7B-8ABE-7542A1C1FD06}" sibTransId="{3B204263-52C1-4E92-B15A-C1F97418969B}"/>
    <dgm:cxn modelId="{BF6252D0-FD4F-41F1-BD4F-46FF2C516575}" srcId="{EDA130B8-4F5D-494F-98B9-79AD3F6344EE}" destId="{E1B98185-EA94-418D-B52E-D736FEDC15A2}" srcOrd="1" destOrd="0" parTransId="{7AA169F4-9675-46E4-BA21-C7800EE3B431}" sibTransId="{AC573F25-8424-415B-97C4-73EFCF253EC7}"/>
    <dgm:cxn modelId="{EAB8DADC-344E-44FA-A642-917C70B54530}" srcId="{A8DB8F7A-D331-4B83-A1D3-616D11E83AAB}" destId="{F8AE5951-7A13-4DEE-B40B-C7FC36029AD4}" srcOrd="3" destOrd="0" parTransId="{9D149934-DFA4-4104-B66E-C9A8BBC67E01}" sibTransId="{895407C9-E250-4D62-BEFB-3CAF84007966}"/>
    <dgm:cxn modelId="{69091FF7-B677-4361-BD52-3168A60623D8}" type="presOf" srcId="{E1B98185-EA94-418D-B52E-D736FEDC15A2}" destId="{38D3258D-8A00-44DD-B659-B28B8C233F20}" srcOrd="0" destOrd="0" presId="urn:microsoft.com/office/officeart/2005/8/layout/vList2"/>
    <dgm:cxn modelId="{96FC42FB-567F-4856-AEE5-EB745C755C99}" type="presParOf" srcId="{18216DA4-D02A-44BF-A739-970600E790D5}" destId="{9FD73A3A-F791-4A65-8FE5-40AA87664936}" srcOrd="0" destOrd="0" presId="urn:microsoft.com/office/officeart/2005/8/layout/vList2"/>
    <dgm:cxn modelId="{C83E58CB-B4B8-46A0-A816-A198B53F989D}" type="presParOf" srcId="{18216DA4-D02A-44BF-A739-970600E790D5}" destId="{C3335663-B792-4F0A-860A-B8364C97C07D}" srcOrd="1" destOrd="0" presId="urn:microsoft.com/office/officeart/2005/8/layout/vList2"/>
    <dgm:cxn modelId="{2467BA8B-0C35-4AEE-857C-51A8D7737966}" type="presParOf" srcId="{18216DA4-D02A-44BF-A739-970600E790D5}" destId="{38D3258D-8A00-44DD-B659-B28B8C233F2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C14040-E9C3-4829-8E85-9F81FBC89759}"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C15F9BB1-91BD-44D2-8EF7-5C1E1710B0E4}">
      <dgm:prSet custT="1"/>
      <dgm:spPr/>
      <dgm:t>
        <a:bodyPr/>
        <a:lstStyle/>
        <a:p>
          <a:r>
            <a:rPr lang="en-US" sz="2000" dirty="0">
              <a:solidFill>
                <a:schemeClr val="bg1"/>
              </a:solidFill>
            </a:rPr>
            <a:t>Abuse occurs when a child or adult is mistreated, violated, neglected, exploited or harmed. </a:t>
          </a:r>
        </a:p>
      </dgm:t>
    </dgm:pt>
    <dgm:pt modelId="{88908D4F-B340-445D-8281-A4894EF12100}" type="parTrans" cxnId="{5902B1D1-3BC1-4342-95F7-A711D3F1A118}">
      <dgm:prSet/>
      <dgm:spPr/>
      <dgm:t>
        <a:bodyPr/>
        <a:lstStyle/>
        <a:p>
          <a:endParaRPr lang="en-US" sz="1800">
            <a:solidFill>
              <a:schemeClr val="bg1"/>
            </a:solidFill>
          </a:endParaRPr>
        </a:p>
      </dgm:t>
    </dgm:pt>
    <dgm:pt modelId="{FA98A67B-6C79-4AD9-B73A-03FB32F88BB0}" type="sibTrans" cxnId="{5902B1D1-3BC1-4342-95F7-A711D3F1A118}">
      <dgm:prSet/>
      <dgm:spPr/>
      <dgm:t>
        <a:bodyPr/>
        <a:lstStyle/>
        <a:p>
          <a:endParaRPr lang="en-US" sz="1800">
            <a:solidFill>
              <a:schemeClr val="bg1"/>
            </a:solidFill>
          </a:endParaRPr>
        </a:p>
      </dgm:t>
    </dgm:pt>
    <dgm:pt modelId="{9EDCE035-A067-43A6-BE92-24B51EDE3690}">
      <dgm:prSet custT="1"/>
      <dgm:spPr>
        <a:solidFill>
          <a:schemeClr val="bg1"/>
        </a:solidFill>
      </dgm:spPr>
      <dgm:t>
        <a:bodyPr/>
        <a:lstStyle/>
        <a:p>
          <a:r>
            <a:rPr lang="en-US" sz="2000" dirty="0">
              <a:solidFill>
                <a:srgbClr val="002060"/>
              </a:solidFill>
            </a:rPr>
            <a:t>Abuse can result from the action or inaction of institutions, organisations and communities</a:t>
          </a:r>
        </a:p>
      </dgm:t>
    </dgm:pt>
    <dgm:pt modelId="{F7F8D74C-23B7-49FB-A064-F7C014F03101}" type="parTrans" cxnId="{E071294B-03B5-4B74-86AE-E8640E6C7B11}">
      <dgm:prSet/>
      <dgm:spPr/>
      <dgm:t>
        <a:bodyPr/>
        <a:lstStyle/>
        <a:p>
          <a:endParaRPr lang="en-US" sz="1800">
            <a:solidFill>
              <a:schemeClr val="bg1"/>
            </a:solidFill>
          </a:endParaRPr>
        </a:p>
      </dgm:t>
    </dgm:pt>
    <dgm:pt modelId="{737CFE90-C5A1-4B71-BA51-A866CA6CAF1A}" type="sibTrans" cxnId="{E071294B-03B5-4B74-86AE-E8640E6C7B11}">
      <dgm:prSet/>
      <dgm:spPr/>
      <dgm:t>
        <a:bodyPr/>
        <a:lstStyle/>
        <a:p>
          <a:endParaRPr lang="en-US" sz="1800">
            <a:solidFill>
              <a:schemeClr val="bg1"/>
            </a:solidFill>
          </a:endParaRPr>
        </a:p>
      </dgm:t>
    </dgm:pt>
    <dgm:pt modelId="{AEED3910-4A64-4C25-B3A5-725FE1CA92A2}">
      <dgm:prSet custT="1"/>
      <dgm:spPr/>
      <dgm:t>
        <a:bodyPr/>
        <a:lstStyle/>
        <a:p>
          <a:r>
            <a:rPr lang="en-US" sz="2000" dirty="0">
              <a:solidFill>
                <a:schemeClr val="bg1"/>
              </a:solidFill>
            </a:rPr>
            <a:t>Abuse can be the result of actions by children towards other children e.g., bullying.</a:t>
          </a:r>
        </a:p>
      </dgm:t>
    </dgm:pt>
    <dgm:pt modelId="{2EC98F8A-0D24-4970-9896-E59D04EDD97A}" type="parTrans" cxnId="{6A70CD19-FC31-44A0-AD56-E82B62A82E57}">
      <dgm:prSet/>
      <dgm:spPr/>
      <dgm:t>
        <a:bodyPr/>
        <a:lstStyle/>
        <a:p>
          <a:endParaRPr lang="en-US" sz="1800">
            <a:solidFill>
              <a:schemeClr val="bg1"/>
            </a:solidFill>
          </a:endParaRPr>
        </a:p>
      </dgm:t>
    </dgm:pt>
    <dgm:pt modelId="{C383C495-033C-41D7-BD77-344EF9522E66}" type="sibTrans" cxnId="{6A70CD19-FC31-44A0-AD56-E82B62A82E57}">
      <dgm:prSet/>
      <dgm:spPr/>
      <dgm:t>
        <a:bodyPr/>
        <a:lstStyle/>
        <a:p>
          <a:endParaRPr lang="en-US" sz="1800">
            <a:solidFill>
              <a:schemeClr val="bg1"/>
            </a:solidFill>
          </a:endParaRPr>
        </a:p>
      </dgm:t>
    </dgm:pt>
    <dgm:pt modelId="{7E89F6E6-BCBC-4B76-A4D4-9702E7F85D07}">
      <dgm:prSet custT="1"/>
      <dgm:spPr>
        <a:solidFill>
          <a:schemeClr val="bg1"/>
        </a:solidFill>
      </dgm:spPr>
      <dgm:t>
        <a:bodyPr/>
        <a:lstStyle/>
        <a:p>
          <a:r>
            <a:rPr lang="en-US" sz="2000" dirty="0">
              <a:solidFill>
                <a:srgbClr val="002060"/>
              </a:solidFill>
            </a:rPr>
            <a:t>Abuse can take place physically or virtually using digital devices including computers and mobile phones and electronic recording devices.</a:t>
          </a:r>
        </a:p>
      </dgm:t>
    </dgm:pt>
    <dgm:pt modelId="{C06990A6-A06D-4E28-9403-83F25A768906}" type="parTrans" cxnId="{EF12AFD8-0DF3-4A29-9DF6-6AC18D5724A0}">
      <dgm:prSet/>
      <dgm:spPr/>
      <dgm:t>
        <a:bodyPr/>
        <a:lstStyle/>
        <a:p>
          <a:endParaRPr lang="en-US" sz="1800">
            <a:solidFill>
              <a:schemeClr val="bg1"/>
            </a:solidFill>
          </a:endParaRPr>
        </a:p>
      </dgm:t>
    </dgm:pt>
    <dgm:pt modelId="{C8E4A263-AFF8-4875-A5E4-EC459664E166}" type="sibTrans" cxnId="{EF12AFD8-0DF3-4A29-9DF6-6AC18D5724A0}">
      <dgm:prSet/>
      <dgm:spPr/>
      <dgm:t>
        <a:bodyPr/>
        <a:lstStyle/>
        <a:p>
          <a:endParaRPr lang="en-US" sz="1800">
            <a:solidFill>
              <a:schemeClr val="bg1"/>
            </a:solidFill>
          </a:endParaRPr>
        </a:p>
      </dgm:t>
    </dgm:pt>
    <dgm:pt modelId="{C32F52E5-27ED-432B-B380-CE490ADBCA97}">
      <dgm:prSet custT="1"/>
      <dgm:spPr/>
      <dgm:t>
        <a:bodyPr/>
        <a:lstStyle/>
        <a:p>
          <a:r>
            <a:rPr lang="en-US" sz="2000" dirty="0">
              <a:solidFill>
                <a:schemeClr val="bg1"/>
              </a:solidFill>
            </a:rPr>
            <a:t>Abuse can involve the trafficking or exploitation of individuals or groups of vulnerable  people for sexual, material or financial gain.</a:t>
          </a:r>
        </a:p>
      </dgm:t>
    </dgm:pt>
    <dgm:pt modelId="{9F9AC00F-193B-44ED-94A0-862EA9FC7C88}" type="parTrans" cxnId="{80F64CED-0E6F-416C-9F4E-22CA80BCC9E1}">
      <dgm:prSet/>
      <dgm:spPr/>
      <dgm:t>
        <a:bodyPr/>
        <a:lstStyle/>
        <a:p>
          <a:endParaRPr lang="en-US" sz="1800">
            <a:solidFill>
              <a:schemeClr val="bg1"/>
            </a:solidFill>
          </a:endParaRPr>
        </a:p>
      </dgm:t>
    </dgm:pt>
    <dgm:pt modelId="{5B541609-5D46-4DCA-B769-1D1CB562CABF}" type="sibTrans" cxnId="{80F64CED-0E6F-416C-9F4E-22CA80BCC9E1}">
      <dgm:prSet/>
      <dgm:spPr/>
      <dgm:t>
        <a:bodyPr/>
        <a:lstStyle/>
        <a:p>
          <a:endParaRPr lang="en-US" sz="1800">
            <a:solidFill>
              <a:schemeClr val="bg1"/>
            </a:solidFill>
          </a:endParaRPr>
        </a:p>
      </dgm:t>
    </dgm:pt>
    <dgm:pt modelId="{AE8AF13B-E1BE-443F-8B06-938EEBAF7856}">
      <dgm:prSet custT="1"/>
      <dgm:spPr>
        <a:solidFill>
          <a:schemeClr val="bg1"/>
        </a:solidFill>
      </dgm:spPr>
      <dgm:t>
        <a:bodyPr/>
        <a:lstStyle/>
        <a:p>
          <a:r>
            <a:rPr lang="en-US" sz="2000" dirty="0">
              <a:solidFill>
                <a:srgbClr val="002060"/>
              </a:solidFill>
            </a:rPr>
            <a:t>Abuse can result from discriminatory practices towards individuals or specific groups of people</a:t>
          </a:r>
        </a:p>
      </dgm:t>
    </dgm:pt>
    <dgm:pt modelId="{661C0519-4445-4725-96E1-881F90C51D1F}" type="parTrans" cxnId="{378EEF1C-212D-44CA-A428-2FD76828B173}">
      <dgm:prSet/>
      <dgm:spPr/>
      <dgm:t>
        <a:bodyPr/>
        <a:lstStyle/>
        <a:p>
          <a:endParaRPr lang="en-US" sz="1800">
            <a:solidFill>
              <a:schemeClr val="bg1"/>
            </a:solidFill>
          </a:endParaRPr>
        </a:p>
      </dgm:t>
    </dgm:pt>
    <dgm:pt modelId="{E94C0814-EADE-4CCF-AA51-A17B9688D757}" type="sibTrans" cxnId="{378EEF1C-212D-44CA-A428-2FD76828B173}">
      <dgm:prSet/>
      <dgm:spPr/>
      <dgm:t>
        <a:bodyPr/>
        <a:lstStyle/>
        <a:p>
          <a:endParaRPr lang="en-US" sz="1800">
            <a:solidFill>
              <a:schemeClr val="bg1"/>
            </a:solidFill>
          </a:endParaRPr>
        </a:p>
      </dgm:t>
    </dgm:pt>
    <dgm:pt modelId="{87261F24-943C-44E0-AF64-78616461DD27}">
      <dgm:prSet custT="1"/>
      <dgm:spPr/>
      <dgm:t>
        <a:bodyPr/>
        <a:lstStyle/>
        <a:p>
          <a:r>
            <a:rPr lang="en-US" sz="2000" dirty="0">
              <a:solidFill>
                <a:schemeClr val="bg1"/>
              </a:solidFill>
            </a:rPr>
            <a:t>Abuse can also result from not taking steps to report or prevent it </a:t>
          </a:r>
        </a:p>
      </dgm:t>
    </dgm:pt>
    <dgm:pt modelId="{67F5007B-7A26-42DC-889E-182B73A70D34}" type="parTrans" cxnId="{FD2677BF-298B-4CDE-8D88-185E6BE659A9}">
      <dgm:prSet/>
      <dgm:spPr/>
      <dgm:t>
        <a:bodyPr/>
        <a:lstStyle/>
        <a:p>
          <a:endParaRPr lang="en-US" sz="1800">
            <a:solidFill>
              <a:schemeClr val="bg1"/>
            </a:solidFill>
          </a:endParaRPr>
        </a:p>
      </dgm:t>
    </dgm:pt>
    <dgm:pt modelId="{BAB7D5AB-7670-4800-B09D-49B21D30308F}" type="sibTrans" cxnId="{FD2677BF-298B-4CDE-8D88-185E6BE659A9}">
      <dgm:prSet/>
      <dgm:spPr/>
      <dgm:t>
        <a:bodyPr/>
        <a:lstStyle/>
        <a:p>
          <a:endParaRPr lang="en-US" sz="1800">
            <a:solidFill>
              <a:schemeClr val="bg1"/>
            </a:solidFill>
          </a:endParaRPr>
        </a:p>
      </dgm:t>
    </dgm:pt>
    <dgm:pt modelId="{FC999699-9B92-421E-B28B-2F57E52C67B0}" type="pres">
      <dgm:prSet presAssocID="{26C14040-E9C3-4829-8E85-9F81FBC89759}" presName="vert0" presStyleCnt="0">
        <dgm:presLayoutVars>
          <dgm:dir/>
          <dgm:animOne val="branch"/>
          <dgm:animLvl val="lvl"/>
        </dgm:presLayoutVars>
      </dgm:prSet>
      <dgm:spPr/>
    </dgm:pt>
    <dgm:pt modelId="{6D32A282-45D1-4257-99A8-0DA38E08B0AB}" type="pres">
      <dgm:prSet presAssocID="{C15F9BB1-91BD-44D2-8EF7-5C1E1710B0E4}" presName="thickLine" presStyleLbl="alignNode1" presStyleIdx="0" presStyleCnt="7"/>
      <dgm:spPr/>
    </dgm:pt>
    <dgm:pt modelId="{4E31FA3F-9F9E-486E-AC23-7A74D9C5B125}" type="pres">
      <dgm:prSet presAssocID="{C15F9BB1-91BD-44D2-8EF7-5C1E1710B0E4}" presName="horz1" presStyleCnt="0"/>
      <dgm:spPr/>
    </dgm:pt>
    <dgm:pt modelId="{1D9861D5-143B-415B-A602-40D80CBD6B4B}" type="pres">
      <dgm:prSet presAssocID="{C15F9BB1-91BD-44D2-8EF7-5C1E1710B0E4}" presName="tx1" presStyleLbl="revTx" presStyleIdx="0" presStyleCnt="7" custScaleY="108669"/>
      <dgm:spPr/>
    </dgm:pt>
    <dgm:pt modelId="{D80079A0-E738-4211-9CC9-716351A8C480}" type="pres">
      <dgm:prSet presAssocID="{C15F9BB1-91BD-44D2-8EF7-5C1E1710B0E4}" presName="vert1" presStyleCnt="0"/>
      <dgm:spPr/>
    </dgm:pt>
    <dgm:pt modelId="{700E62D0-EB57-4EFE-9E2D-4EB06B99E409}" type="pres">
      <dgm:prSet presAssocID="{9EDCE035-A067-43A6-BE92-24B51EDE3690}" presName="thickLine" presStyleLbl="alignNode1" presStyleIdx="1" presStyleCnt="7"/>
      <dgm:spPr/>
    </dgm:pt>
    <dgm:pt modelId="{8BF34DED-DDB5-4651-A3BC-7CA1011DB4A7}" type="pres">
      <dgm:prSet presAssocID="{9EDCE035-A067-43A6-BE92-24B51EDE3690}" presName="horz1" presStyleCnt="0"/>
      <dgm:spPr/>
    </dgm:pt>
    <dgm:pt modelId="{FB972C87-15D8-44FE-9030-022C8AE64E14}" type="pres">
      <dgm:prSet presAssocID="{9EDCE035-A067-43A6-BE92-24B51EDE3690}" presName="tx1" presStyleLbl="revTx" presStyleIdx="1" presStyleCnt="7" custScaleY="80936"/>
      <dgm:spPr/>
    </dgm:pt>
    <dgm:pt modelId="{A0944CF7-340A-45AC-B632-931B2949896B}" type="pres">
      <dgm:prSet presAssocID="{9EDCE035-A067-43A6-BE92-24B51EDE3690}" presName="vert1" presStyleCnt="0"/>
      <dgm:spPr/>
    </dgm:pt>
    <dgm:pt modelId="{FD35DB05-2099-4C5B-9F3E-7F7656794F8C}" type="pres">
      <dgm:prSet presAssocID="{AEED3910-4A64-4C25-B3A5-725FE1CA92A2}" presName="thickLine" presStyleLbl="alignNode1" presStyleIdx="2" presStyleCnt="7"/>
      <dgm:spPr/>
    </dgm:pt>
    <dgm:pt modelId="{452C38F7-7DDA-4A9A-B7C5-344AC22F1EFC}" type="pres">
      <dgm:prSet presAssocID="{AEED3910-4A64-4C25-B3A5-725FE1CA92A2}" presName="horz1" presStyleCnt="0"/>
      <dgm:spPr/>
    </dgm:pt>
    <dgm:pt modelId="{54ADA117-20AD-4456-AC22-875027808780}" type="pres">
      <dgm:prSet presAssocID="{AEED3910-4A64-4C25-B3A5-725FE1CA92A2}" presName="tx1" presStyleLbl="revTx" presStyleIdx="2" presStyleCnt="7"/>
      <dgm:spPr/>
    </dgm:pt>
    <dgm:pt modelId="{0CD04725-B9DC-444D-9E1D-3A3E4DEE2361}" type="pres">
      <dgm:prSet presAssocID="{AEED3910-4A64-4C25-B3A5-725FE1CA92A2}" presName="vert1" presStyleCnt="0"/>
      <dgm:spPr/>
    </dgm:pt>
    <dgm:pt modelId="{C0293901-0763-4BCA-9247-3D411A083857}" type="pres">
      <dgm:prSet presAssocID="{7E89F6E6-BCBC-4B76-A4D4-9702E7F85D07}" presName="thickLine" presStyleLbl="alignNode1" presStyleIdx="3" presStyleCnt="7"/>
      <dgm:spPr/>
    </dgm:pt>
    <dgm:pt modelId="{489AA6DD-BEB9-4B11-B75E-5286346F1888}" type="pres">
      <dgm:prSet presAssocID="{7E89F6E6-BCBC-4B76-A4D4-9702E7F85D07}" presName="horz1" presStyleCnt="0"/>
      <dgm:spPr/>
    </dgm:pt>
    <dgm:pt modelId="{500A906B-B080-45D2-B5FF-24355A42CDE8}" type="pres">
      <dgm:prSet presAssocID="{7E89F6E6-BCBC-4B76-A4D4-9702E7F85D07}" presName="tx1" presStyleLbl="revTx" presStyleIdx="3" presStyleCnt="7" custScaleY="105009"/>
      <dgm:spPr/>
    </dgm:pt>
    <dgm:pt modelId="{CA70E659-A13C-4E7B-B164-0C78765E3428}" type="pres">
      <dgm:prSet presAssocID="{7E89F6E6-BCBC-4B76-A4D4-9702E7F85D07}" presName="vert1" presStyleCnt="0"/>
      <dgm:spPr/>
    </dgm:pt>
    <dgm:pt modelId="{101EF24C-4D89-4F7A-B3A7-C0C9FE139D05}" type="pres">
      <dgm:prSet presAssocID="{C32F52E5-27ED-432B-B380-CE490ADBCA97}" presName="thickLine" presStyleLbl="alignNode1" presStyleIdx="4" presStyleCnt="7"/>
      <dgm:spPr/>
    </dgm:pt>
    <dgm:pt modelId="{4EAC7FE8-5498-4355-899D-5E7A9240415D}" type="pres">
      <dgm:prSet presAssocID="{C32F52E5-27ED-432B-B380-CE490ADBCA97}" presName="horz1" presStyleCnt="0"/>
      <dgm:spPr/>
    </dgm:pt>
    <dgm:pt modelId="{2A8CB041-E90C-4C95-B0B2-6C46127E008F}" type="pres">
      <dgm:prSet presAssocID="{C32F52E5-27ED-432B-B380-CE490ADBCA97}" presName="tx1" presStyleLbl="revTx" presStyleIdx="4" presStyleCnt="7"/>
      <dgm:spPr/>
    </dgm:pt>
    <dgm:pt modelId="{1E19CEA3-FAAF-46D2-AE51-35F7C49E4BBE}" type="pres">
      <dgm:prSet presAssocID="{C32F52E5-27ED-432B-B380-CE490ADBCA97}" presName="vert1" presStyleCnt="0"/>
      <dgm:spPr/>
    </dgm:pt>
    <dgm:pt modelId="{D8C550BD-10BD-4DEA-A066-1C3BFC183FBD}" type="pres">
      <dgm:prSet presAssocID="{AE8AF13B-E1BE-443F-8B06-938EEBAF7856}" presName="thickLine" presStyleLbl="alignNode1" presStyleIdx="5" presStyleCnt="7"/>
      <dgm:spPr/>
    </dgm:pt>
    <dgm:pt modelId="{85734BD4-4543-450D-A9E3-2A02C4F2AA03}" type="pres">
      <dgm:prSet presAssocID="{AE8AF13B-E1BE-443F-8B06-938EEBAF7856}" presName="horz1" presStyleCnt="0"/>
      <dgm:spPr/>
    </dgm:pt>
    <dgm:pt modelId="{84348963-1BF7-4B36-A9A0-ABFC79B7CDF9}" type="pres">
      <dgm:prSet presAssocID="{AE8AF13B-E1BE-443F-8B06-938EEBAF7856}" presName="tx1" presStyleLbl="revTx" presStyleIdx="5" presStyleCnt="7"/>
      <dgm:spPr/>
    </dgm:pt>
    <dgm:pt modelId="{4CF6189D-173D-4D9F-A951-8389D260A7F0}" type="pres">
      <dgm:prSet presAssocID="{AE8AF13B-E1BE-443F-8B06-938EEBAF7856}" presName="vert1" presStyleCnt="0"/>
      <dgm:spPr/>
    </dgm:pt>
    <dgm:pt modelId="{549F030B-A8CC-41CB-9DD5-4EE912E0EE1F}" type="pres">
      <dgm:prSet presAssocID="{87261F24-943C-44E0-AF64-78616461DD27}" presName="thickLine" presStyleLbl="alignNode1" presStyleIdx="6" presStyleCnt="7"/>
      <dgm:spPr/>
    </dgm:pt>
    <dgm:pt modelId="{097A3607-8963-4EC0-AA03-FA875F2CDDC7}" type="pres">
      <dgm:prSet presAssocID="{87261F24-943C-44E0-AF64-78616461DD27}" presName="horz1" presStyleCnt="0"/>
      <dgm:spPr/>
    </dgm:pt>
    <dgm:pt modelId="{F0B46FB5-58E8-4289-A0E4-9E4AAB680B91}" type="pres">
      <dgm:prSet presAssocID="{87261F24-943C-44E0-AF64-78616461DD27}" presName="tx1" presStyleLbl="revTx" presStyleIdx="6" presStyleCnt="7"/>
      <dgm:spPr/>
    </dgm:pt>
    <dgm:pt modelId="{381DEF9D-7790-4277-94E7-4F00EBCE5059}" type="pres">
      <dgm:prSet presAssocID="{87261F24-943C-44E0-AF64-78616461DD27}" presName="vert1" presStyleCnt="0"/>
      <dgm:spPr/>
    </dgm:pt>
  </dgm:ptLst>
  <dgm:cxnLst>
    <dgm:cxn modelId="{6A70CD19-FC31-44A0-AD56-E82B62A82E57}" srcId="{26C14040-E9C3-4829-8E85-9F81FBC89759}" destId="{AEED3910-4A64-4C25-B3A5-725FE1CA92A2}" srcOrd="2" destOrd="0" parTransId="{2EC98F8A-0D24-4970-9896-E59D04EDD97A}" sibTransId="{C383C495-033C-41D7-BD77-344EF9522E66}"/>
    <dgm:cxn modelId="{378EEF1C-212D-44CA-A428-2FD76828B173}" srcId="{26C14040-E9C3-4829-8E85-9F81FBC89759}" destId="{AE8AF13B-E1BE-443F-8B06-938EEBAF7856}" srcOrd="5" destOrd="0" parTransId="{661C0519-4445-4725-96E1-881F90C51D1F}" sibTransId="{E94C0814-EADE-4CCF-AA51-A17B9688D757}"/>
    <dgm:cxn modelId="{1F51DA2F-F5C8-4623-9448-E799E6CD20F6}" type="presOf" srcId="{C15F9BB1-91BD-44D2-8EF7-5C1E1710B0E4}" destId="{1D9861D5-143B-415B-A602-40D80CBD6B4B}" srcOrd="0" destOrd="0" presId="urn:microsoft.com/office/officeart/2008/layout/LinedList"/>
    <dgm:cxn modelId="{F6041849-352B-49EA-A27B-5509B085D8F4}" type="presOf" srcId="{AE8AF13B-E1BE-443F-8B06-938EEBAF7856}" destId="{84348963-1BF7-4B36-A9A0-ABFC79B7CDF9}" srcOrd="0" destOrd="0" presId="urn:microsoft.com/office/officeart/2008/layout/LinedList"/>
    <dgm:cxn modelId="{FA1F2F6A-B70F-4712-940A-42A794C6088C}" type="presOf" srcId="{AEED3910-4A64-4C25-B3A5-725FE1CA92A2}" destId="{54ADA117-20AD-4456-AC22-875027808780}" srcOrd="0" destOrd="0" presId="urn:microsoft.com/office/officeart/2008/layout/LinedList"/>
    <dgm:cxn modelId="{E071294B-03B5-4B74-86AE-E8640E6C7B11}" srcId="{26C14040-E9C3-4829-8E85-9F81FBC89759}" destId="{9EDCE035-A067-43A6-BE92-24B51EDE3690}" srcOrd="1" destOrd="0" parTransId="{F7F8D74C-23B7-49FB-A064-F7C014F03101}" sibTransId="{737CFE90-C5A1-4B71-BA51-A866CA6CAF1A}"/>
    <dgm:cxn modelId="{057A597B-C67A-4ABE-93CA-89DC3C0A75B0}" type="presOf" srcId="{9EDCE035-A067-43A6-BE92-24B51EDE3690}" destId="{FB972C87-15D8-44FE-9030-022C8AE64E14}" srcOrd="0" destOrd="0" presId="urn:microsoft.com/office/officeart/2008/layout/LinedList"/>
    <dgm:cxn modelId="{1B26A08F-0D29-4230-AA2D-7B0E1308C7D1}" type="presOf" srcId="{26C14040-E9C3-4829-8E85-9F81FBC89759}" destId="{FC999699-9B92-421E-B28B-2F57E52C67B0}" srcOrd="0" destOrd="0" presId="urn:microsoft.com/office/officeart/2008/layout/LinedList"/>
    <dgm:cxn modelId="{FD2677BF-298B-4CDE-8D88-185E6BE659A9}" srcId="{26C14040-E9C3-4829-8E85-9F81FBC89759}" destId="{87261F24-943C-44E0-AF64-78616461DD27}" srcOrd="6" destOrd="0" parTransId="{67F5007B-7A26-42DC-889E-182B73A70D34}" sibTransId="{BAB7D5AB-7670-4800-B09D-49B21D30308F}"/>
    <dgm:cxn modelId="{96C860C0-E0AF-4753-83C7-AF6E478637A1}" type="presOf" srcId="{7E89F6E6-BCBC-4B76-A4D4-9702E7F85D07}" destId="{500A906B-B080-45D2-B5FF-24355A42CDE8}" srcOrd="0" destOrd="0" presId="urn:microsoft.com/office/officeart/2008/layout/LinedList"/>
    <dgm:cxn modelId="{5902B1D1-3BC1-4342-95F7-A711D3F1A118}" srcId="{26C14040-E9C3-4829-8E85-9F81FBC89759}" destId="{C15F9BB1-91BD-44D2-8EF7-5C1E1710B0E4}" srcOrd="0" destOrd="0" parTransId="{88908D4F-B340-445D-8281-A4894EF12100}" sibTransId="{FA98A67B-6C79-4AD9-B73A-03FB32F88BB0}"/>
    <dgm:cxn modelId="{EF12AFD8-0DF3-4A29-9DF6-6AC18D5724A0}" srcId="{26C14040-E9C3-4829-8E85-9F81FBC89759}" destId="{7E89F6E6-BCBC-4B76-A4D4-9702E7F85D07}" srcOrd="3" destOrd="0" parTransId="{C06990A6-A06D-4E28-9403-83F25A768906}" sibTransId="{C8E4A263-AFF8-4875-A5E4-EC459664E166}"/>
    <dgm:cxn modelId="{BDA6D5EA-D856-4D33-A8C0-A6647C9FD30C}" type="presOf" srcId="{C32F52E5-27ED-432B-B380-CE490ADBCA97}" destId="{2A8CB041-E90C-4C95-B0B2-6C46127E008F}" srcOrd="0" destOrd="0" presId="urn:microsoft.com/office/officeart/2008/layout/LinedList"/>
    <dgm:cxn modelId="{80F64CED-0E6F-416C-9F4E-22CA80BCC9E1}" srcId="{26C14040-E9C3-4829-8E85-9F81FBC89759}" destId="{C32F52E5-27ED-432B-B380-CE490ADBCA97}" srcOrd="4" destOrd="0" parTransId="{9F9AC00F-193B-44ED-94A0-862EA9FC7C88}" sibTransId="{5B541609-5D46-4DCA-B769-1D1CB562CABF}"/>
    <dgm:cxn modelId="{D2D222EE-77CA-4173-8D87-CBCEBC7B2C6B}" type="presOf" srcId="{87261F24-943C-44E0-AF64-78616461DD27}" destId="{F0B46FB5-58E8-4289-A0E4-9E4AAB680B91}" srcOrd="0" destOrd="0" presId="urn:microsoft.com/office/officeart/2008/layout/LinedList"/>
    <dgm:cxn modelId="{7B510772-4EF2-4A86-806A-A5F4AE0D1B46}" type="presParOf" srcId="{FC999699-9B92-421E-B28B-2F57E52C67B0}" destId="{6D32A282-45D1-4257-99A8-0DA38E08B0AB}" srcOrd="0" destOrd="0" presId="urn:microsoft.com/office/officeart/2008/layout/LinedList"/>
    <dgm:cxn modelId="{6DAACB4F-E7BD-452C-A708-D0B197FA892B}" type="presParOf" srcId="{FC999699-9B92-421E-B28B-2F57E52C67B0}" destId="{4E31FA3F-9F9E-486E-AC23-7A74D9C5B125}" srcOrd="1" destOrd="0" presId="urn:microsoft.com/office/officeart/2008/layout/LinedList"/>
    <dgm:cxn modelId="{EACA192C-4C80-4BE5-BABA-3554B6B759A5}" type="presParOf" srcId="{4E31FA3F-9F9E-486E-AC23-7A74D9C5B125}" destId="{1D9861D5-143B-415B-A602-40D80CBD6B4B}" srcOrd="0" destOrd="0" presId="urn:microsoft.com/office/officeart/2008/layout/LinedList"/>
    <dgm:cxn modelId="{FF286FFB-D3AE-4D29-9D15-CCFEA2FB6FD0}" type="presParOf" srcId="{4E31FA3F-9F9E-486E-AC23-7A74D9C5B125}" destId="{D80079A0-E738-4211-9CC9-716351A8C480}" srcOrd="1" destOrd="0" presId="urn:microsoft.com/office/officeart/2008/layout/LinedList"/>
    <dgm:cxn modelId="{8DFE8B0A-5A25-486D-AC50-7F64F36DCF35}" type="presParOf" srcId="{FC999699-9B92-421E-B28B-2F57E52C67B0}" destId="{700E62D0-EB57-4EFE-9E2D-4EB06B99E409}" srcOrd="2" destOrd="0" presId="urn:microsoft.com/office/officeart/2008/layout/LinedList"/>
    <dgm:cxn modelId="{553179CD-8D1B-459E-978B-41D2F2A5F26C}" type="presParOf" srcId="{FC999699-9B92-421E-B28B-2F57E52C67B0}" destId="{8BF34DED-DDB5-4651-A3BC-7CA1011DB4A7}" srcOrd="3" destOrd="0" presId="urn:microsoft.com/office/officeart/2008/layout/LinedList"/>
    <dgm:cxn modelId="{21FBFCB2-379C-40F9-9F32-24AFE513A2AA}" type="presParOf" srcId="{8BF34DED-DDB5-4651-A3BC-7CA1011DB4A7}" destId="{FB972C87-15D8-44FE-9030-022C8AE64E14}" srcOrd="0" destOrd="0" presId="urn:microsoft.com/office/officeart/2008/layout/LinedList"/>
    <dgm:cxn modelId="{AB352DF1-9F2C-4E32-A261-C72EC97B4E69}" type="presParOf" srcId="{8BF34DED-DDB5-4651-A3BC-7CA1011DB4A7}" destId="{A0944CF7-340A-45AC-B632-931B2949896B}" srcOrd="1" destOrd="0" presId="urn:microsoft.com/office/officeart/2008/layout/LinedList"/>
    <dgm:cxn modelId="{301A6503-963D-4D66-8D87-B76DA7B9D71E}" type="presParOf" srcId="{FC999699-9B92-421E-B28B-2F57E52C67B0}" destId="{FD35DB05-2099-4C5B-9F3E-7F7656794F8C}" srcOrd="4" destOrd="0" presId="urn:microsoft.com/office/officeart/2008/layout/LinedList"/>
    <dgm:cxn modelId="{28D6C7DF-2DA8-48D9-B4C7-D99C9871D963}" type="presParOf" srcId="{FC999699-9B92-421E-B28B-2F57E52C67B0}" destId="{452C38F7-7DDA-4A9A-B7C5-344AC22F1EFC}" srcOrd="5" destOrd="0" presId="urn:microsoft.com/office/officeart/2008/layout/LinedList"/>
    <dgm:cxn modelId="{36731896-4A53-4D57-A756-0CFDD2131D70}" type="presParOf" srcId="{452C38F7-7DDA-4A9A-B7C5-344AC22F1EFC}" destId="{54ADA117-20AD-4456-AC22-875027808780}" srcOrd="0" destOrd="0" presId="urn:microsoft.com/office/officeart/2008/layout/LinedList"/>
    <dgm:cxn modelId="{5AD27138-1D53-4801-ABD0-8E24AAE25795}" type="presParOf" srcId="{452C38F7-7DDA-4A9A-B7C5-344AC22F1EFC}" destId="{0CD04725-B9DC-444D-9E1D-3A3E4DEE2361}" srcOrd="1" destOrd="0" presId="urn:microsoft.com/office/officeart/2008/layout/LinedList"/>
    <dgm:cxn modelId="{D37D48B6-8139-42C7-A39D-8A550C81CD1F}" type="presParOf" srcId="{FC999699-9B92-421E-B28B-2F57E52C67B0}" destId="{C0293901-0763-4BCA-9247-3D411A083857}" srcOrd="6" destOrd="0" presId="urn:microsoft.com/office/officeart/2008/layout/LinedList"/>
    <dgm:cxn modelId="{3EB38EF8-FAA6-4282-ABA9-4BE1F823D227}" type="presParOf" srcId="{FC999699-9B92-421E-B28B-2F57E52C67B0}" destId="{489AA6DD-BEB9-4B11-B75E-5286346F1888}" srcOrd="7" destOrd="0" presId="urn:microsoft.com/office/officeart/2008/layout/LinedList"/>
    <dgm:cxn modelId="{0EF5DE53-B03A-4C26-9407-2F5EB1D89832}" type="presParOf" srcId="{489AA6DD-BEB9-4B11-B75E-5286346F1888}" destId="{500A906B-B080-45D2-B5FF-24355A42CDE8}" srcOrd="0" destOrd="0" presId="urn:microsoft.com/office/officeart/2008/layout/LinedList"/>
    <dgm:cxn modelId="{DCD8F384-BC33-4218-B6D4-46FA7C4512A4}" type="presParOf" srcId="{489AA6DD-BEB9-4B11-B75E-5286346F1888}" destId="{CA70E659-A13C-4E7B-B164-0C78765E3428}" srcOrd="1" destOrd="0" presId="urn:microsoft.com/office/officeart/2008/layout/LinedList"/>
    <dgm:cxn modelId="{FC4775BD-EACB-4AB2-8B72-6ECB1F77990A}" type="presParOf" srcId="{FC999699-9B92-421E-B28B-2F57E52C67B0}" destId="{101EF24C-4D89-4F7A-B3A7-C0C9FE139D05}" srcOrd="8" destOrd="0" presId="urn:microsoft.com/office/officeart/2008/layout/LinedList"/>
    <dgm:cxn modelId="{B4DD540F-7916-4F35-B5A3-FA6EAB3B99B5}" type="presParOf" srcId="{FC999699-9B92-421E-B28B-2F57E52C67B0}" destId="{4EAC7FE8-5498-4355-899D-5E7A9240415D}" srcOrd="9" destOrd="0" presId="urn:microsoft.com/office/officeart/2008/layout/LinedList"/>
    <dgm:cxn modelId="{FFCCD5BD-765E-4BF2-8E5F-9E211A760C95}" type="presParOf" srcId="{4EAC7FE8-5498-4355-899D-5E7A9240415D}" destId="{2A8CB041-E90C-4C95-B0B2-6C46127E008F}" srcOrd="0" destOrd="0" presId="urn:microsoft.com/office/officeart/2008/layout/LinedList"/>
    <dgm:cxn modelId="{8A23FE74-7537-45F5-9EEC-060068FD65A8}" type="presParOf" srcId="{4EAC7FE8-5498-4355-899D-5E7A9240415D}" destId="{1E19CEA3-FAAF-46D2-AE51-35F7C49E4BBE}" srcOrd="1" destOrd="0" presId="urn:microsoft.com/office/officeart/2008/layout/LinedList"/>
    <dgm:cxn modelId="{1228832D-F046-4E04-9B98-73CFF7C3F284}" type="presParOf" srcId="{FC999699-9B92-421E-B28B-2F57E52C67B0}" destId="{D8C550BD-10BD-4DEA-A066-1C3BFC183FBD}" srcOrd="10" destOrd="0" presId="urn:microsoft.com/office/officeart/2008/layout/LinedList"/>
    <dgm:cxn modelId="{9F5C3AD5-10C1-493B-9822-662D6B17D19A}" type="presParOf" srcId="{FC999699-9B92-421E-B28B-2F57E52C67B0}" destId="{85734BD4-4543-450D-A9E3-2A02C4F2AA03}" srcOrd="11" destOrd="0" presId="urn:microsoft.com/office/officeart/2008/layout/LinedList"/>
    <dgm:cxn modelId="{0B4E512C-8569-463A-A44B-5C5DD1896CC1}" type="presParOf" srcId="{85734BD4-4543-450D-A9E3-2A02C4F2AA03}" destId="{84348963-1BF7-4B36-A9A0-ABFC79B7CDF9}" srcOrd="0" destOrd="0" presId="urn:microsoft.com/office/officeart/2008/layout/LinedList"/>
    <dgm:cxn modelId="{C18D2C38-87C8-4177-A0C0-FEADC91C9230}" type="presParOf" srcId="{85734BD4-4543-450D-A9E3-2A02C4F2AA03}" destId="{4CF6189D-173D-4D9F-A951-8389D260A7F0}" srcOrd="1" destOrd="0" presId="urn:microsoft.com/office/officeart/2008/layout/LinedList"/>
    <dgm:cxn modelId="{E5AE27E3-10D8-4068-A8A6-4C77A1BB65BE}" type="presParOf" srcId="{FC999699-9B92-421E-B28B-2F57E52C67B0}" destId="{549F030B-A8CC-41CB-9DD5-4EE912E0EE1F}" srcOrd="12" destOrd="0" presId="urn:microsoft.com/office/officeart/2008/layout/LinedList"/>
    <dgm:cxn modelId="{40071D15-B16C-468F-850F-D18F7EBDE044}" type="presParOf" srcId="{FC999699-9B92-421E-B28B-2F57E52C67B0}" destId="{097A3607-8963-4EC0-AA03-FA875F2CDDC7}" srcOrd="13" destOrd="0" presId="urn:microsoft.com/office/officeart/2008/layout/LinedList"/>
    <dgm:cxn modelId="{24FF05A0-56DB-49CE-B00E-7879BF21993D}" type="presParOf" srcId="{097A3607-8963-4EC0-AA03-FA875F2CDDC7}" destId="{F0B46FB5-58E8-4289-A0E4-9E4AAB680B91}" srcOrd="0" destOrd="0" presId="urn:microsoft.com/office/officeart/2008/layout/LinedList"/>
    <dgm:cxn modelId="{DC7D3E60-566D-4844-9086-C470377952D5}" type="presParOf" srcId="{097A3607-8963-4EC0-AA03-FA875F2CDDC7}" destId="{381DEF9D-7790-4277-94E7-4F00EBCE5059}" srcOrd="1" destOrd="0" presId="urn:microsoft.com/office/officeart/2008/layout/LinedList"/>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FA5DEC-53BF-418E-A3A3-1D857CA9F56D}"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2AAEF6E3-AB01-4C48-ADAC-66B84D7AA7C5}">
      <dgm:prSet/>
      <dgm:spPr>
        <a:gradFill rotWithShape="0">
          <a:gsLst>
            <a:gs pos="100000">
              <a:srgbClr val="002060"/>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r>
            <a:rPr lang="en-US" b="1" u="sng" dirty="0"/>
            <a:t>SEAH </a:t>
          </a:r>
          <a:r>
            <a:rPr lang="en-US" dirty="0"/>
            <a:t>– Sexual Exploitation, Sexual/Physical Abuse and Sexual Harassment  </a:t>
          </a:r>
        </a:p>
      </dgm:t>
    </dgm:pt>
    <dgm:pt modelId="{5732D99B-3228-47C3-88D6-09137D903F73}" type="parTrans" cxnId="{6CFA6598-94C0-426B-9623-35CA4976B55C}">
      <dgm:prSet/>
      <dgm:spPr/>
      <dgm:t>
        <a:bodyPr/>
        <a:lstStyle/>
        <a:p>
          <a:endParaRPr lang="en-US"/>
        </a:p>
      </dgm:t>
    </dgm:pt>
    <dgm:pt modelId="{11BC42F3-F717-4B06-911B-A90ED23C907C}" type="sibTrans" cxnId="{6CFA6598-94C0-426B-9623-35CA4976B55C}">
      <dgm:prSet phldrT="1"/>
      <dgm:spPr/>
      <dgm:t>
        <a:bodyPr/>
        <a:lstStyle/>
        <a:p>
          <a:endParaRPr lang="en-US"/>
        </a:p>
      </dgm:t>
    </dgm:pt>
    <dgm:pt modelId="{51579224-50F5-4823-A5B2-D58188383CE9}">
      <dgm:prSet/>
      <dgm:spPr>
        <a:gradFill rotWithShape="0">
          <a:gsLst>
            <a:gs pos="92000">
              <a:srgbClr val="002060"/>
            </a:gs>
            <a:gs pos="0">
              <a:srgbClr val="002060"/>
            </a:gs>
            <a:gs pos="32000">
              <a:srgbClr val="002060"/>
            </a:gs>
            <a:gs pos="47000">
              <a:srgbClr val="002060"/>
            </a:gs>
          </a:gsLst>
        </a:gradFill>
      </dgm:spPr>
      <dgm:t>
        <a:bodyPr/>
        <a:lstStyle/>
        <a:p>
          <a:endParaRPr lang="en-US" b="1" u="sng" dirty="0"/>
        </a:p>
        <a:p>
          <a:r>
            <a:rPr lang="en-US" b="1" u="sng" dirty="0"/>
            <a:t>Neglect</a:t>
          </a:r>
          <a:r>
            <a:rPr lang="en-US" b="1" dirty="0"/>
            <a:t> </a:t>
          </a:r>
          <a:r>
            <a:rPr lang="en-US" dirty="0"/>
            <a:t>- Refusing a child access to the basic needs in life – education, shelter, clothing, food, supervision and health care.</a:t>
          </a:r>
        </a:p>
        <a:p>
          <a:endParaRPr lang="en-US" dirty="0"/>
        </a:p>
        <a:p>
          <a:endParaRPr lang="en-US" dirty="0"/>
        </a:p>
      </dgm:t>
    </dgm:pt>
    <dgm:pt modelId="{34013304-E57B-4321-BB96-136B397C0EA2}" type="parTrans" cxnId="{70EACC2D-A70D-439C-B526-018126F0F75E}">
      <dgm:prSet/>
      <dgm:spPr/>
      <dgm:t>
        <a:bodyPr/>
        <a:lstStyle/>
        <a:p>
          <a:endParaRPr lang="en-US"/>
        </a:p>
      </dgm:t>
    </dgm:pt>
    <dgm:pt modelId="{AD592D2E-7CEF-4D47-AC1A-F6F2A0C8F09F}" type="sibTrans" cxnId="{70EACC2D-A70D-439C-B526-018126F0F75E}">
      <dgm:prSet phldrT="2"/>
      <dgm:spPr/>
      <dgm:t>
        <a:bodyPr/>
        <a:lstStyle/>
        <a:p>
          <a:endParaRPr lang="en-US"/>
        </a:p>
      </dgm:t>
    </dgm:pt>
    <dgm:pt modelId="{7DD0C5F0-E494-4D44-93B1-0EE49EBD833A}">
      <dgm:prSet/>
      <dgm:spPr>
        <a:gradFill rotWithShape="0">
          <a:gsLst>
            <a:gs pos="100000">
              <a:srgbClr val="002060"/>
            </a:gs>
            <a:gs pos="10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gradFill>
      </dgm:spPr>
      <dgm:t>
        <a:bodyPr/>
        <a:lstStyle/>
        <a:p>
          <a:r>
            <a:rPr lang="en-US" b="1" u="sng" dirty="0"/>
            <a:t>Emotional/psychological Abuse - </a:t>
          </a:r>
          <a:r>
            <a:rPr lang="en-US" dirty="0"/>
            <a:t>deliberately subjecting a person to </a:t>
          </a:r>
          <a:r>
            <a:rPr lang="en-US" dirty="0" err="1"/>
            <a:t>behaviour</a:t>
          </a:r>
          <a:r>
            <a:rPr lang="en-US" dirty="0"/>
            <a:t> that may result in psychological trauma - depression, anxiety, PTSD</a:t>
          </a:r>
        </a:p>
      </dgm:t>
    </dgm:pt>
    <dgm:pt modelId="{DC2B8DD8-D683-49BD-948F-68F4379112EB}" type="parTrans" cxnId="{EFCAB1D2-0BFB-48C8-B3EA-F6E472AB926B}">
      <dgm:prSet/>
      <dgm:spPr/>
      <dgm:t>
        <a:bodyPr/>
        <a:lstStyle/>
        <a:p>
          <a:endParaRPr lang="en-US"/>
        </a:p>
      </dgm:t>
    </dgm:pt>
    <dgm:pt modelId="{86DD7A1D-141D-4253-8029-1295FEAB1484}" type="sibTrans" cxnId="{EFCAB1D2-0BFB-48C8-B3EA-F6E472AB926B}">
      <dgm:prSet phldrT="3"/>
      <dgm:spPr/>
      <dgm:t>
        <a:bodyPr/>
        <a:lstStyle/>
        <a:p>
          <a:endParaRPr lang="en-US"/>
        </a:p>
      </dgm:t>
    </dgm:pt>
    <dgm:pt modelId="{3F2CA319-CFB2-4AB1-861B-EEBB0BB2A468}">
      <dgm:prSet/>
      <dgm:spPr>
        <a:gradFill rotWithShape="0">
          <a:gsLst>
            <a:gs pos="0">
              <a:srgbClr val="002060"/>
            </a:gs>
            <a:gs pos="50000">
              <a:srgbClr val="002060"/>
            </a:gs>
            <a:gs pos="100000">
              <a:srgbClr val="002060"/>
            </a:gs>
          </a:gsLst>
        </a:gradFill>
      </dgm:spPr>
      <dgm:t>
        <a:bodyPr/>
        <a:lstStyle/>
        <a:p>
          <a:r>
            <a:rPr lang="en-US" b="1" u="sng" dirty="0"/>
            <a:t>Exploitation (physical &amp; sexual) </a:t>
          </a:r>
          <a:r>
            <a:rPr lang="en-US" dirty="0"/>
            <a:t>– deliberate grooming of a child or adult for purposes of physical </a:t>
          </a:r>
          <a:r>
            <a:rPr lang="en-US" dirty="0" err="1"/>
            <a:t>labour</a:t>
          </a:r>
          <a:r>
            <a:rPr lang="en-US" dirty="0"/>
            <a:t> or sexual gratification or for trafficking</a:t>
          </a:r>
        </a:p>
      </dgm:t>
    </dgm:pt>
    <dgm:pt modelId="{7CFD09C9-A0DF-4FD2-8EB5-1B0D3AEAB701}" type="parTrans" cxnId="{4E11D26B-D66C-4E4C-8329-58D542BAB280}">
      <dgm:prSet/>
      <dgm:spPr/>
      <dgm:t>
        <a:bodyPr/>
        <a:lstStyle/>
        <a:p>
          <a:endParaRPr lang="en-US"/>
        </a:p>
      </dgm:t>
    </dgm:pt>
    <dgm:pt modelId="{0ABC19A7-D1E5-44BB-BEBB-A468F77060AF}" type="sibTrans" cxnId="{4E11D26B-D66C-4E4C-8329-58D542BAB280}">
      <dgm:prSet phldrT="4"/>
      <dgm:spPr/>
      <dgm:t>
        <a:bodyPr/>
        <a:lstStyle/>
        <a:p>
          <a:endParaRPr lang="en-US"/>
        </a:p>
      </dgm:t>
    </dgm:pt>
    <dgm:pt modelId="{8319AB19-213E-4F5E-B5B9-2F3CA958077F}">
      <dgm:prSet/>
      <dgm:spPr>
        <a:gradFill rotWithShape="0">
          <a:gsLst>
            <a:gs pos="0">
              <a:srgbClr val="002060"/>
            </a:gs>
            <a:gs pos="49000">
              <a:srgbClr val="002060"/>
            </a:gs>
            <a:gs pos="100000">
              <a:srgbClr val="002060"/>
            </a:gs>
          </a:gsLst>
        </a:gradFill>
      </dgm:spPr>
      <dgm:t>
        <a:bodyPr/>
        <a:lstStyle/>
        <a:p>
          <a:r>
            <a:rPr lang="en-US" b="1" u="sng" dirty="0"/>
            <a:t>Digital abuse </a:t>
          </a:r>
          <a:r>
            <a:rPr lang="en-US" dirty="0"/>
            <a:t>–using digital platforms for grooming, bullying, harassing, sexual exploitation or blackmailing purposes or for exposing a child to pornographic material</a:t>
          </a:r>
        </a:p>
      </dgm:t>
    </dgm:pt>
    <dgm:pt modelId="{F8ACC22A-1ADF-452F-9438-B1AD5BCA63F9}" type="parTrans" cxnId="{37A6912C-829F-4F47-995E-48376410DA87}">
      <dgm:prSet/>
      <dgm:spPr/>
      <dgm:t>
        <a:bodyPr/>
        <a:lstStyle/>
        <a:p>
          <a:endParaRPr lang="en-US"/>
        </a:p>
      </dgm:t>
    </dgm:pt>
    <dgm:pt modelId="{5DFA4C29-C5B5-4766-891F-4FC2037D0F50}" type="sibTrans" cxnId="{37A6912C-829F-4F47-995E-48376410DA87}">
      <dgm:prSet phldrT="5"/>
      <dgm:spPr/>
      <dgm:t>
        <a:bodyPr/>
        <a:lstStyle/>
        <a:p>
          <a:endParaRPr lang="en-US"/>
        </a:p>
      </dgm:t>
    </dgm:pt>
    <dgm:pt modelId="{DC684AF0-ADED-4632-A150-EECA5FC9E97D}">
      <dgm:prSet/>
      <dgm:spPr>
        <a:gradFill rotWithShape="0">
          <a:gsLst>
            <a:gs pos="0">
              <a:srgbClr val="002060"/>
            </a:gs>
            <a:gs pos="50000">
              <a:srgbClr val="002060"/>
            </a:gs>
            <a:gs pos="100000">
              <a:srgbClr val="002060"/>
            </a:gs>
          </a:gsLst>
        </a:gradFill>
      </dgm:spPr>
      <dgm:t>
        <a:bodyPr/>
        <a:lstStyle/>
        <a:p>
          <a:r>
            <a:rPr lang="en-US" b="1" u="sng" dirty="0" err="1"/>
            <a:t>Localised</a:t>
          </a:r>
          <a:r>
            <a:rPr lang="en-US" b="1" u="sng" dirty="0"/>
            <a:t> forms of abuse </a:t>
          </a:r>
          <a:r>
            <a:rPr lang="en-US" b="1" dirty="0"/>
            <a:t>–</a:t>
          </a:r>
          <a:r>
            <a:rPr lang="en-US" dirty="0"/>
            <a:t> faith or ritual-based abuse,  female genital mutilation, child marriage, corporal punishment, domestic servitude, enslavement etc.</a:t>
          </a:r>
        </a:p>
      </dgm:t>
    </dgm:pt>
    <dgm:pt modelId="{F87A6EF2-D169-4562-B860-8F6BE1F17D10}" type="parTrans" cxnId="{631CEA5B-9D28-4CAF-B28E-A1CE846157D1}">
      <dgm:prSet/>
      <dgm:spPr/>
      <dgm:t>
        <a:bodyPr/>
        <a:lstStyle/>
        <a:p>
          <a:endParaRPr lang="en-US"/>
        </a:p>
      </dgm:t>
    </dgm:pt>
    <dgm:pt modelId="{8A5BA7A1-D00A-410F-94C6-4DE84C45A30B}" type="sibTrans" cxnId="{631CEA5B-9D28-4CAF-B28E-A1CE846157D1}">
      <dgm:prSet phldrT="6"/>
      <dgm:spPr/>
      <dgm:t>
        <a:bodyPr/>
        <a:lstStyle/>
        <a:p>
          <a:endParaRPr lang="en-US"/>
        </a:p>
      </dgm:t>
    </dgm:pt>
    <dgm:pt modelId="{091D4303-BFDC-4D34-BAD0-7128BC500826}" type="pres">
      <dgm:prSet presAssocID="{BFFA5DEC-53BF-418E-A3A3-1D857CA9F56D}" presName="diagram" presStyleCnt="0">
        <dgm:presLayoutVars>
          <dgm:dir/>
          <dgm:resizeHandles val="exact"/>
        </dgm:presLayoutVars>
      </dgm:prSet>
      <dgm:spPr/>
    </dgm:pt>
    <dgm:pt modelId="{05B03A98-554E-4DF5-9467-A762AAFD93D4}" type="pres">
      <dgm:prSet presAssocID="{2AAEF6E3-AB01-4C48-ADAC-66B84D7AA7C5}" presName="node" presStyleLbl="node1" presStyleIdx="0" presStyleCnt="6">
        <dgm:presLayoutVars>
          <dgm:bulletEnabled val="1"/>
        </dgm:presLayoutVars>
      </dgm:prSet>
      <dgm:spPr/>
    </dgm:pt>
    <dgm:pt modelId="{7697F945-A943-475E-9EB7-2EFAEADE6435}" type="pres">
      <dgm:prSet presAssocID="{11BC42F3-F717-4B06-911B-A90ED23C907C}" presName="sibTrans" presStyleCnt="0"/>
      <dgm:spPr/>
    </dgm:pt>
    <dgm:pt modelId="{731BE757-24CA-4F79-B853-F51C742854AE}" type="pres">
      <dgm:prSet presAssocID="{51579224-50F5-4823-A5B2-D58188383CE9}" presName="node" presStyleLbl="node1" presStyleIdx="1" presStyleCnt="6">
        <dgm:presLayoutVars>
          <dgm:bulletEnabled val="1"/>
        </dgm:presLayoutVars>
      </dgm:prSet>
      <dgm:spPr/>
    </dgm:pt>
    <dgm:pt modelId="{438827DE-094B-456E-BF88-C02F749B5F84}" type="pres">
      <dgm:prSet presAssocID="{AD592D2E-7CEF-4D47-AC1A-F6F2A0C8F09F}" presName="sibTrans" presStyleCnt="0"/>
      <dgm:spPr/>
    </dgm:pt>
    <dgm:pt modelId="{C0DDC0E3-08B7-4A26-96F9-79644247B20E}" type="pres">
      <dgm:prSet presAssocID="{7DD0C5F0-E494-4D44-93B1-0EE49EBD833A}" presName="node" presStyleLbl="node1" presStyleIdx="2" presStyleCnt="6">
        <dgm:presLayoutVars>
          <dgm:bulletEnabled val="1"/>
        </dgm:presLayoutVars>
      </dgm:prSet>
      <dgm:spPr/>
    </dgm:pt>
    <dgm:pt modelId="{88FA55D8-8271-41E4-B47A-56E9A4A74664}" type="pres">
      <dgm:prSet presAssocID="{86DD7A1D-141D-4253-8029-1295FEAB1484}" presName="sibTrans" presStyleCnt="0"/>
      <dgm:spPr/>
    </dgm:pt>
    <dgm:pt modelId="{4FE9F141-F60F-4EE8-B782-810262B877DD}" type="pres">
      <dgm:prSet presAssocID="{3F2CA319-CFB2-4AB1-861B-EEBB0BB2A468}" presName="node" presStyleLbl="node1" presStyleIdx="3" presStyleCnt="6">
        <dgm:presLayoutVars>
          <dgm:bulletEnabled val="1"/>
        </dgm:presLayoutVars>
      </dgm:prSet>
      <dgm:spPr/>
    </dgm:pt>
    <dgm:pt modelId="{E12885B0-AB9E-4E48-A7D7-8B9742BDA856}" type="pres">
      <dgm:prSet presAssocID="{0ABC19A7-D1E5-44BB-BEBB-A468F77060AF}" presName="sibTrans" presStyleCnt="0"/>
      <dgm:spPr/>
    </dgm:pt>
    <dgm:pt modelId="{84AE7B06-80BB-42EA-8137-4DA72886288F}" type="pres">
      <dgm:prSet presAssocID="{8319AB19-213E-4F5E-B5B9-2F3CA958077F}" presName="node" presStyleLbl="node1" presStyleIdx="4" presStyleCnt="6">
        <dgm:presLayoutVars>
          <dgm:bulletEnabled val="1"/>
        </dgm:presLayoutVars>
      </dgm:prSet>
      <dgm:spPr/>
    </dgm:pt>
    <dgm:pt modelId="{197A975D-367A-488A-A0D6-80CD4E6069C4}" type="pres">
      <dgm:prSet presAssocID="{5DFA4C29-C5B5-4766-891F-4FC2037D0F50}" presName="sibTrans" presStyleCnt="0"/>
      <dgm:spPr/>
    </dgm:pt>
    <dgm:pt modelId="{5BAE0367-7B8F-4026-BEB8-418739BDD18B}" type="pres">
      <dgm:prSet presAssocID="{DC684AF0-ADED-4632-A150-EECA5FC9E97D}" presName="node" presStyleLbl="node1" presStyleIdx="5" presStyleCnt="6">
        <dgm:presLayoutVars>
          <dgm:bulletEnabled val="1"/>
        </dgm:presLayoutVars>
      </dgm:prSet>
      <dgm:spPr/>
    </dgm:pt>
  </dgm:ptLst>
  <dgm:cxnLst>
    <dgm:cxn modelId="{C2989F11-97E5-4960-BA77-4E68C47CFCEB}" type="presOf" srcId="{51579224-50F5-4823-A5B2-D58188383CE9}" destId="{731BE757-24CA-4F79-B853-F51C742854AE}" srcOrd="0" destOrd="0" presId="urn:microsoft.com/office/officeart/2005/8/layout/default"/>
    <dgm:cxn modelId="{37A6912C-829F-4F47-995E-48376410DA87}" srcId="{BFFA5DEC-53BF-418E-A3A3-1D857CA9F56D}" destId="{8319AB19-213E-4F5E-B5B9-2F3CA958077F}" srcOrd="4" destOrd="0" parTransId="{F8ACC22A-1ADF-452F-9438-B1AD5BCA63F9}" sibTransId="{5DFA4C29-C5B5-4766-891F-4FC2037D0F50}"/>
    <dgm:cxn modelId="{70EACC2D-A70D-439C-B526-018126F0F75E}" srcId="{BFFA5DEC-53BF-418E-A3A3-1D857CA9F56D}" destId="{51579224-50F5-4823-A5B2-D58188383CE9}" srcOrd="1" destOrd="0" parTransId="{34013304-E57B-4321-BB96-136B397C0EA2}" sibTransId="{AD592D2E-7CEF-4D47-AC1A-F6F2A0C8F09F}"/>
    <dgm:cxn modelId="{631CEA5B-9D28-4CAF-B28E-A1CE846157D1}" srcId="{BFFA5DEC-53BF-418E-A3A3-1D857CA9F56D}" destId="{DC684AF0-ADED-4632-A150-EECA5FC9E97D}" srcOrd="5" destOrd="0" parTransId="{F87A6EF2-D169-4562-B860-8F6BE1F17D10}" sibTransId="{8A5BA7A1-D00A-410F-94C6-4DE84C45A30B}"/>
    <dgm:cxn modelId="{1695ED41-2B1D-496D-8C8B-E4254265FAE5}" type="presOf" srcId="{DC684AF0-ADED-4632-A150-EECA5FC9E97D}" destId="{5BAE0367-7B8F-4026-BEB8-418739BDD18B}" srcOrd="0" destOrd="0" presId="urn:microsoft.com/office/officeart/2005/8/layout/default"/>
    <dgm:cxn modelId="{4E11D26B-D66C-4E4C-8329-58D542BAB280}" srcId="{BFFA5DEC-53BF-418E-A3A3-1D857CA9F56D}" destId="{3F2CA319-CFB2-4AB1-861B-EEBB0BB2A468}" srcOrd="3" destOrd="0" parTransId="{7CFD09C9-A0DF-4FD2-8EB5-1B0D3AEAB701}" sibTransId="{0ABC19A7-D1E5-44BB-BEBB-A468F77060AF}"/>
    <dgm:cxn modelId="{32EAEA72-AA04-4F82-A56F-3B548B9F69B6}" type="presOf" srcId="{8319AB19-213E-4F5E-B5B9-2F3CA958077F}" destId="{84AE7B06-80BB-42EA-8137-4DA72886288F}" srcOrd="0" destOrd="0" presId="urn:microsoft.com/office/officeart/2005/8/layout/default"/>
    <dgm:cxn modelId="{6D87887C-F967-4EBF-835A-A753F6C02F86}" type="presOf" srcId="{2AAEF6E3-AB01-4C48-ADAC-66B84D7AA7C5}" destId="{05B03A98-554E-4DF5-9467-A762AAFD93D4}" srcOrd="0" destOrd="0" presId="urn:microsoft.com/office/officeart/2005/8/layout/default"/>
    <dgm:cxn modelId="{6CFA6598-94C0-426B-9623-35CA4976B55C}" srcId="{BFFA5DEC-53BF-418E-A3A3-1D857CA9F56D}" destId="{2AAEF6E3-AB01-4C48-ADAC-66B84D7AA7C5}" srcOrd="0" destOrd="0" parTransId="{5732D99B-3228-47C3-88D6-09137D903F73}" sibTransId="{11BC42F3-F717-4B06-911B-A90ED23C907C}"/>
    <dgm:cxn modelId="{9CCA3CA2-4412-4301-B0FA-2CCA4038B424}" type="presOf" srcId="{BFFA5DEC-53BF-418E-A3A3-1D857CA9F56D}" destId="{091D4303-BFDC-4D34-BAD0-7128BC500826}" srcOrd="0" destOrd="0" presId="urn:microsoft.com/office/officeart/2005/8/layout/default"/>
    <dgm:cxn modelId="{56E498A7-A9BF-41E4-90D5-6CD137FA45F8}" type="presOf" srcId="{3F2CA319-CFB2-4AB1-861B-EEBB0BB2A468}" destId="{4FE9F141-F60F-4EE8-B782-810262B877DD}" srcOrd="0" destOrd="0" presId="urn:microsoft.com/office/officeart/2005/8/layout/default"/>
    <dgm:cxn modelId="{EFCAB1D2-0BFB-48C8-B3EA-F6E472AB926B}" srcId="{BFFA5DEC-53BF-418E-A3A3-1D857CA9F56D}" destId="{7DD0C5F0-E494-4D44-93B1-0EE49EBD833A}" srcOrd="2" destOrd="0" parTransId="{DC2B8DD8-D683-49BD-948F-68F4379112EB}" sibTransId="{86DD7A1D-141D-4253-8029-1295FEAB1484}"/>
    <dgm:cxn modelId="{506A98D6-7732-417A-9257-2DA5C4BFA920}" type="presOf" srcId="{7DD0C5F0-E494-4D44-93B1-0EE49EBD833A}" destId="{C0DDC0E3-08B7-4A26-96F9-79644247B20E}" srcOrd="0" destOrd="0" presId="urn:microsoft.com/office/officeart/2005/8/layout/default"/>
    <dgm:cxn modelId="{5588561E-3072-4D7B-BA9A-0732D10D846E}" type="presParOf" srcId="{091D4303-BFDC-4D34-BAD0-7128BC500826}" destId="{05B03A98-554E-4DF5-9467-A762AAFD93D4}" srcOrd="0" destOrd="0" presId="urn:microsoft.com/office/officeart/2005/8/layout/default"/>
    <dgm:cxn modelId="{6C0E759A-C163-4C61-A384-949F6C6D32C3}" type="presParOf" srcId="{091D4303-BFDC-4D34-BAD0-7128BC500826}" destId="{7697F945-A943-475E-9EB7-2EFAEADE6435}" srcOrd="1" destOrd="0" presId="urn:microsoft.com/office/officeart/2005/8/layout/default"/>
    <dgm:cxn modelId="{242C8FEC-0C61-4C50-8C50-FB1AFD2F7DE5}" type="presParOf" srcId="{091D4303-BFDC-4D34-BAD0-7128BC500826}" destId="{731BE757-24CA-4F79-B853-F51C742854AE}" srcOrd="2" destOrd="0" presId="urn:microsoft.com/office/officeart/2005/8/layout/default"/>
    <dgm:cxn modelId="{AAFCBE18-263A-4530-BA8A-1DABCB6AC01F}" type="presParOf" srcId="{091D4303-BFDC-4D34-BAD0-7128BC500826}" destId="{438827DE-094B-456E-BF88-C02F749B5F84}" srcOrd="3" destOrd="0" presId="urn:microsoft.com/office/officeart/2005/8/layout/default"/>
    <dgm:cxn modelId="{2EC40004-FFAB-4C2E-8141-540AD7A90246}" type="presParOf" srcId="{091D4303-BFDC-4D34-BAD0-7128BC500826}" destId="{C0DDC0E3-08B7-4A26-96F9-79644247B20E}" srcOrd="4" destOrd="0" presId="urn:microsoft.com/office/officeart/2005/8/layout/default"/>
    <dgm:cxn modelId="{2F37FAAB-D1EE-4EB7-8411-BECDCA3851FC}" type="presParOf" srcId="{091D4303-BFDC-4D34-BAD0-7128BC500826}" destId="{88FA55D8-8271-41E4-B47A-56E9A4A74664}" srcOrd="5" destOrd="0" presId="urn:microsoft.com/office/officeart/2005/8/layout/default"/>
    <dgm:cxn modelId="{021CDDD2-88A4-4A28-89DE-BA9A05CC637A}" type="presParOf" srcId="{091D4303-BFDC-4D34-BAD0-7128BC500826}" destId="{4FE9F141-F60F-4EE8-B782-810262B877DD}" srcOrd="6" destOrd="0" presId="urn:microsoft.com/office/officeart/2005/8/layout/default"/>
    <dgm:cxn modelId="{C000679C-1A61-4CCB-A2FD-64B5C25B0F25}" type="presParOf" srcId="{091D4303-BFDC-4D34-BAD0-7128BC500826}" destId="{E12885B0-AB9E-4E48-A7D7-8B9742BDA856}" srcOrd="7" destOrd="0" presId="urn:microsoft.com/office/officeart/2005/8/layout/default"/>
    <dgm:cxn modelId="{61865624-EC67-40C9-B747-18674F359CAD}" type="presParOf" srcId="{091D4303-BFDC-4D34-BAD0-7128BC500826}" destId="{84AE7B06-80BB-42EA-8137-4DA72886288F}" srcOrd="8" destOrd="0" presId="urn:microsoft.com/office/officeart/2005/8/layout/default"/>
    <dgm:cxn modelId="{58EEA5FD-873B-47F1-B157-CF626A568A39}" type="presParOf" srcId="{091D4303-BFDC-4D34-BAD0-7128BC500826}" destId="{197A975D-367A-488A-A0D6-80CD4E6069C4}" srcOrd="9" destOrd="0" presId="urn:microsoft.com/office/officeart/2005/8/layout/default"/>
    <dgm:cxn modelId="{00C38445-237F-4B4A-973A-8816BC77955A}" type="presParOf" srcId="{091D4303-BFDC-4D34-BAD0-7128BC500826}" destId="{5BAE0367-7B8F-4026-BEB8-418739BDD18B}"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086D2C-6DC7-45BA-8721-5A91939B621B}"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8DD57A42-376E-4A3B-94A8-BDE199013884}">
      <dgm:prSet custT="1"/>
      <dgm:spPr>
        <a:solidFill>
          <a:srgbClr val="002060"/>
        </a:solidFill>
      </dgm:spPr>
      <dgm:t>
        <a:bodyPr/>
        <a:lstStyle/>
        <a:p>
          <a:r>
            <a:rPr lang="en-GB" sz="1800" b="0" dirty="0"/>
            <a:t>A safeguarding code of conduct is a set of guidelines that outlines the expected behaviours and actions of individuals and organisations that work with children and adults.</a:t>
          </a:r>
          <a:endParaRPr lang="en-US" sz="1800" dirty="0"/>
        </a:p>
      </dgm:t>
    </dgm:pt>
    <dgm:pt modelId="{428AFEA3-918A-4547-8246-1277A17B2AAD}" type="parTrans" cxnId="{AB89FF68-527D-4B99-B9A2-B9F442381D37}">
      <dgm:prSet/>
      <dgm:spPr/>
      <dgm:t>
        <a:bodyPr/>
        <a:lstStyle/>
        <a:p>
          <a:endParaRPr lang="en-US"/>
        </a:p>
      </dgm:t>
    </dgm:pt>
    <dgm:pt modelId="{F4E4F13C-6B4A-4A54-9A28-7DF9D9C86C84}" type="sibTrans" cxnId="{AB89FF68-527D-4B99-B9A2-B9F442381D37}">
      <dgm:prSet/>
      <dgm:spPr/>
      <dgm:t>
        <a:bodyPr/>
        <a:lstStyle/>
        <a:p>
          <a:endParaRPr lang="en-US"/>
        </a:p>
      </dgm:t>
    </dgm:pt>
    <dgm:pt modelId="{81B5C0D6-FDDE-492D-9BC7-97B7FD2CE4CA}">
      <dgm:prSet custT="1"/>
      <dgm:spPr>
        <a:solidFill>
          <a:srgbClr val="002060"/>
        </a:solidFill>
      </dgm:spPr>
      <dgm:t>
        <a:bodyPr/>
        <a:lstStyle/>
        <a:p>
          <a:r>
            <a:rPr lang="en-GB" sz="1800" b="0" dirty="0"/>
            <a:t>The code of conduct is intended to complement the safeguarding policy and provide more specific guidance on expected behaviours and actions.</a:t>
          </a:r>
          <a:endParaRPr lang="en-US" sz="1800" dirty="0"/>
        </a:p>
      </dgm:t>
    </dgm:pt>
    <dgm:pt modelId="{330372CB-4FFA-456C-B6ED-A707E9ABECDA}" type="parTrans" cxnId="{5B723DFE-BEDF-4E6E-89D2-F4C6B67E3B37}">
      <dgm:prSet/>
      <dgm:spPr/>
      <dgm:t>
        <a:bodyPr/>
        <a:lstStyle/>
        <a:p>
          <a:endParaRPr lang="en-US"/>
        </a:p>
      </dgm:t>
    </dgm:pt>
    <dgm:pt modelId="{B2DED0D5-9147-4FC4-9319-7C50E292BAB8}" type="sibTrans" cxnId="{5B723DFE-BEDF-4E6E-89D2-F4C6B67E3B37}">
      <dgm:prSet/>
      <dgm:spPr/>
      <dgm:t>
        <a:bodyPr/>
        <a:lstStyle/>
        <a:p>
          <a:endParaRPr lang="en-US"/>
        </a:p>
      </dgm:t>
    </dgm:pt>
    <dgm:pt modelId="{B787781D-69EF-4EDF-AFF9-EB05C3C85CF1}">
      <dgm:prSet custT="1"/>
      <dgm:spPr/>
      <dgm:t>
        <a:bodyPr/>
        <a:lstStyle/>
        <a:p>
          <a:r>
            <a:rPr lang="en-GB" sz="2000" dirty="0"/>
            <a:t>Example</a:t>
          </a:r>
          <a:r>
            <a:rPr lang="en-GB" sz="2000" dirty="0">
              <a:solidFill>
                <a:srgbClr val="0000FF"/>
              </a:solidFill>
            </a:rPr>
            <a:t>: </a:t>
          </a:r>
          <a:r>
            <a:rPr lang="en-GB" sz="2000" b="1" dirty="0">
              <a:solidFill>
                <a:srgbClr val="0000FF"/>
              </a:solidFill>
              <a:hlinkClick xmlns:r="http://schemas.openxmlformats.org/officeDocument/2006/relationships" r:id="rId1">
                <a:extLst>
                  <a:ext uri="{A12FA001-AC4F-418D-AE19-62706E023703}">
                    <ahyp:hlinkClr xmlns:ahyp="http://schemas.microsoft.com/office/drawing/2018/hyperlinkcolor" val="tx"/>
                  </a:ext>
                </a:extLst>
              </a:hlinkClick>
            </a:rPr>
            <a:t>British Council Safeguarding Code of Conduct</a:t>
          </a:r>
          <a:endParaRPr lang="en-US" sz="2000" dirty="0">
            <a:solidFill>
              <a:srgbClr val="0000FF"/>
            </a:solidFill>
          </a:endParaRPr>
        </a:p>
      </dgm:t>
    </dgm:pt>
    <dgm:pt modelId="{F26064DD-5626-406C-9445-D6D6E5B6E3E7}" type="parTrans" cxnId="{E5FBC536-E17A-4765-99B9-90C5E2B7E658}">
      <dgm:prSet/>
      <dgm:spPr/>
      <dgm:t>
        <a:bodyPr/>
        <a:lstStyle/>
        <a:p>
          <a:endParaRPr lang="en-GB"/>
        </a:p>
      </dgm:t>
    </dgm:pt>
    <dgm:pt modelId="{41E20757-363A-4227-A59E-BE17725F70D3}" type="sibTrans" cxnId="{E5FBC536-E17A-4765-99B9-90C5E2B7E658}">
      <dgm:prSet/>
      <dgm:spPr/>
      <dgm:t>
        <a:bodyPr/>
        <a:lstStyle/>
        <a:p>
          <a:endParaRPr lang="en-GB"/>
        </a:p>
      </dgm:t>
    </dgm:pt>
    <dgm:pt modelId="{996B8FE9-54E6-4B42-9C65-9D756032DF69}">
      <dgm:prSet custT="1"/>
      <dgm:spPr/>
      <dgm:t>
        <a:bodyPr/>
        <a:lstStyle/>
        <a:p>
          <a:endParaRPr lang="en-US" sz="2000" dirty="0"/>
        </a:p>
      </dgm:t>
    </dgm:pt>
    <dgm:pt modelId="{BE1C4C3B-688E-4D10-B04B-59DEA7B765A7}" type="parTrans" cxnId="{CFC5B725-8B97-4115-9E81-E530533C4C32}">
      <dgm:prSet/>
      <dgm:spPr/>
      <dgm:t>
        <a:bodyPr/>
        <a:lstStyle/>
        <a:p>
          <a:endParaRPr lang="en-GB"/>
        </a:p>
      </dgm:t>
    </dgm:pt>
    <dgm:pt modelId="{859E2981-41A7-426B-BD5A-59F2EE77013B}" type="sibTrans" cxnId="{CFC5B725-8B97-4115-9E81-E530533C4C32}">
      <dgm:prSet/>
      <dgm:spPr/>
      <dgm:t>
        <a:bodyPr/>
        <a:lstStyle/>
        <a:p>
          <a:endParaRPr lang="en-GB"/>
        </a:p>
      </dgm:t>
    </dgm:pt>
    <dgm:pt modelId="{4323A21B-D44B-4A6F-B197-882B082E6D25}" type="pres">
      <dgm:prSet presAssocID="{F2086D2C-6DC7-45BA-8721-5A91939B621B}" presName="linear" presStyleCnt="0">
        <dgm:presLayoutVars>
          <dgm:animLvl val="lvl"/>
          <dgm:resizeHandles val="exact"/>
        </dgm:presLayoutVars>
      </dgm:prSet>
      <dgm:spPr/>
    </dgm:pt>
    <dgm:pt modelId="{CCD7D08E-D52C-49FF-890B-8D7C764E00C5}" type="pres">
      <dgm:prSet presAssocID="{8DD57A42-376E-4A3B-94A8-BDE199013884}" presName="parentText" presStyleLbl="node1" presStyleIdx="0" presStyleCnt="2" custLinFactNeighborX="-6" custLinFactNeighborY="-37799">
        <dgm:presLayoutVars>
          <dgm:chMax val="0"/>
          <dgm:bulletEnabled val="1"/>
        </dgm:presLayoutVars>
      </dgm:prSet>
      <dgm:spPr/>
    </dgm:pt>
    <dgm:pt modelId="{2385D8C8-2F8A-4555-8EE8-E1D4C20FFA4D}" type="pres">
      <dgm:prSet presAssocID="{F4E4F13C-6B4A-4A54-9A28-7DF9D9C86C84}" presName="spacer" presStyleCnt="0"/>
      <dgm:spPr/>
    </dgm:pt>
    <dgm:pt modelId="{58A8AC00-B6D2-4DAB-8709-F7B6EB70F3FA}" type="pres">
      <dgm:prSet presAssocID="{81B5C0D6-FDDE-492D-9BC7-97B7FD2CE4CA}" presName="parentText" presStyleLbl="node1" presStyleIdx="1" presStyleCnt="2">
        <dgm:presLayoutVars>
          <dgm:chMax val="0"/>
          <dgm:bulletEnabled val="1"/>
        </dgm:presLayoutVars>
      </dgm:prSet>
      <dgm:spPr/>
    </dgm:pt>
    <dgm:pt modelId="{DAE4B6E4-3523-466F-9ED2-E6CBDC26A7EB}" type="pres">
      <dgm:prSet presAssocID="{81B5C0D6-FDDE-492D-9BC7-97B7FD2CE4CA}" presName="childText" presStyleLbl="revTx" presStyleIdx="0" presStyleCnt="1">
        <dgm:presLayoutVars>
          <dgm:bulletEnabled val="1"/>
        </dgm:presLayoutVars>
      </dgm:prSet>
      <dgm:spPr/>
    </dgm:pt>
  </dgm:ptLst>
  <dgm:cxnLst>
    <dgm:cxn modelId="{CFC5B725-8B97-4115-9E81-E530533C4C32}" srcId="{81B5C0D6-FDDE-492D-9BC7-97B7FD2CE4CA}" destId="{996B8FE9-54E6-4B42-9C65-9D756032DF69}" srcOrd="0" destOrd="0" parTransId="{BE1C4C3B-688E-4D10-B04B-59DEA7B765A7}" sibTransId="{859E2981-41A7-426B-BD5A-59F2EE77013B}"/>
    <dgm:cxn modelId="{E5FBC536-E17A-4765-99B9-90C5E2B7E658}" srcId="{81B5C0D6-FDDE-492D-9BC7-97B7FD2CE4CA}" destId="{B787781D-69EF-4EDF-AFF9-EB05C3C85CF1}" srcOrd="1" destOrd="0" parTransId="{F26064DD-5626-406C-9445-D6D6E5B6E3E7}" sibTransId="{41E20757-363A-4227-A59E-BE17725F70D3}"/>
    <dgm:cxn modelId="{AA904564-0924-458C-A5B4-E46962B245DD}" type="presOf" srcId="{8DD57A42-376E-4A3B-94A8-BDE199013884}" destId="{CCD7D08E-D52C-49FF-890B-8D7C764E00C5}" srcOrd="0" destOrd="0" presId="urn:microsoft.com/office/officeart/2005/8/layout/vList2"/>
    <dgm:cxn modelId="{AB89FF68-527D-4B99-B9A2-B9F442381D37}" srcId="{F2086D2C-6DC7-45BA-8721-5A91939B621B}" destId="{8DD57A42-376E-4A3B-94A8-BDE199013884}" srcOrd="0" destOrd="0" parTransId="{428AFEA3-918A-4547-8246-1277A17B2AAD}" sibTransId="{F4E4F13C-6B4A-4A54-9A28-7DF9D9C86C84}"/>
    <dgm:cxn modelId="{DB445B71-2E9C-4A23-B70B-9859174EEE4C}" type="presOf" srcId="{81B5C0D6-FDDE-492D-9BC7-97B7FD2CE4CA}" destId="{58A8AC00-B6D2-4DAB-8709-F7B6EB70F3FA}" srcOrd="0" destOrd="0" presId="urn:microsoft.com/office/officeart/2005/8/layout/vList2"/>
    <dgm:cxn modelId="{DF84DD75-7EC0-4329-8FA1-8905B5B35E99}" type="presOf" srcId="{F2086D2C-6DC7-45BA-8721-5A91939B621B}" destId="{4323A21B-D44B-4A6F-B197-882B082E6D25}" srcOrd="0" destOrd="0" presId="urn:microsoft.com/office/officeart/2005/8/layout/vList2"/>
    <dgm:cxn modelId="{BE736C89-F181-4057-80AE-B5B39AC0FA10}" type="presOf" srcId="{B787781D-69EF-4EDF-AFF9-EB05C3C85CF1}" destId="{DAE4B6E4-3523-466F-9ED2-E6CBDC26A7EB}" srcOrd="0" destOrd="1" presId="urn:microsoft.com/office/officeart/2005/8/layout/vList2"/>
    <dgm:cxn modelId="{C0A9DDCB-28AE-4A7F-901E-AF54033B0430}" type="presOf" srcId="{996B8FE9-54E6-4B42-9C65-9D756032DF69}" destId="{DAE4B6E4-3523-466F-9ED2-E6CBDC26A7EB}" srcOrd="0" destOrd="0" presId="urn:microsoft.com/office/officeart/2005/8/layout/vList2"/>
    <dgm:cxn modelId="{5B723DFE-BEDF-4E6E-89D2-F4C6B67E3B37}" srcId="{F2086D2C-6DC7-45BA-8721-5A91939B621B}" destId="{81B5C0D6-FDDE-492D-9BC7-97B7FD2CE4CA}" srcOrd="1" destOrd="0" parTransId="{330372CB-4FFA-456C-B6ED-A707E9ABECDA}" sibTransId="{B2DED0D5-9147-4FC4-9319-7C50E292BAB8}"/>
    <dgm:cxn modelId="{46C7FCF4-D6F9-4C90-AF6F-9070D54D340C}" type="presParOf" srcId="{4323A21B-D44B-4A6F-B197-882B082E6D25}" destId="{CCD7D08E-D52C-49FF-890B-8D7C764E00C5}" srcOrd="0" destOrd="0" presId="urn:microsoft.com/office/officeart/2005/8/layout/vList2"/>
    <dgm:cxn modelId="{1487DF7D-0292-46D3-99F9-75EE84BBE58F}" type="presParOf" srcId="{4323A21B-D44B-4A6F-B197-882B082E6D25}" destId="{2385D8C8-2F8A-4555-8EE8-E1D4C20FFA4D}" srcOrd="1" destOrd="0" presId="urn:microsoft.com/office/officeart/2005/8/layout/vList2"/>
    <dgm:cxn modelId="{B5FC864A-BA2C-4661-A481-7608E3F850F1}" type="presParOf" srcId="{4323A21B-D44B-4A6F-B197-882B082E6D25}" destId="{58A8AC00-B6D2-4DAB-8709-F7B6EB70F3FA}" srcOrd="2" destOrd="0" presId="urn:microsoft.com/office/officeart/2005/8/layout/vList2"/>
    <dgm:cxn modelId="{62448F6A-E791-4562-94B0-74EC052C62D7}" type="presParOf" srcId="{4323A21B-D44B-4A6F-B197-882B082E6D25}" destId="{DAE4B6E4-3523-466F-9ED2-E6CBDC26A7E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306859-358F-4045-81E5-52065397A47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3D57D2D-5C8F-429D-8D74-787ADF43AEA2}">
      <dgm:prSet custT="1"/>
      <dgm:spPr>
        <a:solidFill>
          <a:srgbClr val="002060"/>
        </a:solidFill>
      </dgm:spPr>
      <dgm:t>
        <a:bodyPr/>
        <a:lstStyle/>
        <a:p>
          <a:pPr>
            <a:defRPr b="1"/>
          </a:pPr>
          <a:r>
            <a:rPr lang="en-US" sz="2200" b="0" dirty="0">
              <a:solidFill>
                <a:schemeClr val="bg1"/>
              </a:solidFill>
            </a:rPr>
            <a:t>Reporting to a Focal Point</a:t>
          </a:r>
        </a:p>
      </dgm:t>
    </dgm:pt>
    <dgm:pt modelId="{7A77064A-C8AF-4C47-BEA6-E6DAD2D9C1D9}" type="parTrans" cxnId="{3BA2FBC9-3441-4198-8072-D850163852A7}">
      <dgm:prSet/>
      <dgm:spPr/>
      <dgm:t>
        <a:bodyPr/>
        <a:lstStyle/>
        <a:p>
          <a:endParaRPr lang="en-US" sz="2200"/>
        </a:p>
      </dgm:t>
    </dgm:pt>
    <dgm:pt modelId="{A257C964-3BDF-4B99-A167-7D13F7C2495D}" type="sibTrans" cxnId="{3BA2FBC9-3441-4198-8072-D850163852A7}">
      <dgm:prSet/>
      <dgm:spPr/>
      <dgm:t>
        <a:bodyPr/>
        <a:lstStyle/>
        <a:p>
          <a:endParaRPr lang="en-US" sz="2200"/>
        </a:p>
      </dgm:t>
    </dgm:pt>
    <dgm:pt modelId="{AF58601B-E883-4653-B598-EB06FDE4C21D}">
      <dgm:prSet custT="1"/>
      <dgm:spPr/>
      <dgm:t>
        <a:bodyPr/>
        <a:lstStyle/>
        <a:p>
          <a:endParaRPr lang="en-US" sz="2200" dirty="0"/>
        </a:p>
      </dgm:t>
    </dgm:pt>
    <dgm:pt modelId="{4E50DADF-AD1E-4B0E-90B7-3AB87A38B4A2}" type="parTrans" cxnId="{E0E92DB3-B810-4B34-ACE1-B2C1F09EF6FB}">
      <dgm:prSet/>
      <dgm:spPr/>
      <dgm:t>
        <a:bodyPr/>
        <a:lstStyle/>
        <a:p>
          <a:endParaRPr lang="en-US" sz="2200"/>
        </a:p>
      </dgm:t>
    </dgm:pt>
    <dgm:pt modelId="{4AB99D44-7868-48FE-88C4-774B44B6CE0E}" type="sibTrans" cxnId="{E0E92DB3-B810-4B34-ACE1-B2C1F09EF6FB}">
      <dgm:prSet/>
      <dgm:spPr/>
      <dgm:t>
        <a:bodyPr/>
        <a:lstStyle/>
        <a:p>
          <a:endParaRPr lang="en-US" sz="2200"/>
        </a:p>
      </dgm:t>
    </dgm:pt>
    <dgm:pt modelId="{6F752763-95E7-4721-ADB5-6456B2AF8FE3}">
      <dgm:prSet custT="1"/>
      <dgm:spPr>
        <a:solidFill>
          <a:srgbClr val="002060"/>
        </a:solidFill>
      </dgm:spPr>
      <dgm:t>
        <a:bodyPr/>
        <a:lstStyle/>
        <a:p>
          <a:r>
            <a:rPr lang="en-US" sz="2200" dirty="0">
              <a:solidFill>
                <a:schemeClr val="bg1"/>
              </a:solidFill>
            </a:rPr>
            <a:t>Incidents and concerns should be promptly reported to the designated </a:t>
          </a:r>
          <a:r>
            <a:rPr lang="en-US" sz="2000" dirty="0">
              <a:solidFill>
                <a:schemeClr val="bg1"/>
              </a:solidFill>
            </a:rPr>
            <a:t>Programme</a:t>
          </a:r>
          <a:r>
            <a:rPr lang="en-US" sz="2200" dirty="0">
              <a:solidFill>
                <a:schemeClr val="bg1"/>
              </a:solidFill>
            </a:rPr>
            <a:t> or Project Focal Point.</a:t>
          </a:r>
        </a:p>
      </dgm:t>
    </dgm:pt>
    <dgm:pt modelId="{1ACFEC9B-0493-4E42-BE4D-0513809384DB}" type="parTrans" cxnId="{658CC885-D8B6-4B41-8C2E-8F987083FC88}">
      <dgm:prSet/>
      <dgm:spPr/>
      <dgm:t>
        <a:bodyPr/>
        <a:lstStyle/>
        <a:p>
          <a:endParaRPr lang="en-US" sz="2200"/>
        </a:p>
      </dgm:t>
    </dgm:pt>
    <dgm:pt modelId="{AF3460DB-3E9E-4092-AA0B-7CAE84AD0104}" type="sibTrans" cxnId="{658CC885-D8B6-4B41-8C2E-8F987083FC88}">
      <dgm:prSet/>
      <dgm:spPr/>
      <dgm:t>
        <a:bodyPr/>
        <a:lstStyle/>
        <a:p>
          <a:endParaRPr lang="en-US" sz="2200"/>
        </a:p>
      </dgm:t>
    </dgm:pt>
    <dgm:pt modelId="{A70E83B6-C03F-4574-9296-E5932BB5CF22}">
      <dgm:prSet custT="1"/>
      <dgm:spPr>
        <a:solidFill>
          <a:srgbClr val="002060"/>
        </a:solidFill>
      </dgm:spPr>
      <dgm:t>
        <a:bodyPr/>
        <a:lstStyle/>
        <a:p>
          <a:pPr>
            <a:defRPr b="1"/>
          </a:pPr>
          <a:r>
            <a:rPr lang="en-US" sz="2200" b="0" dirty="0">
              <a:solidFill>
                <a:schemeClr val="bg1"/>
              </a:solidFill>
            </a:rPr>
            <a:t>Reporting directly to the British Council</a:t>
          </a:r>
        </a:p>
      </dgm:t>
    </dgm:pt>
    <dgm:pt modelId="{98DE19D4-859B-4053-8A53-096BDE763C9D}" type="parTrans" cxnId="{BB870121-7115-4C5E-88EE-C64DCFBFDDDE}">
      <dgm:prSet/>
      <dgm:spPr/>
      <dgm:t>
        <a:bodyPr/>
        <a:lstStyle/>
        <a:p>
          <a:endParaRPr lang="en-US" sz="2200"/>
        </a:p>
      </dgm:t>
    </dgm:pt>
    <dgm:pt modelId="{CBD023B2-0570-4EED-854A-B9CF53758FEB}" type="sibTrans" cxnId="{BB870121-7115-4C5E-88EE-C64DCFBFDDDE}">
      <dgm:prSet/>
      <dgm:spPr/>
      <dgm:t>
        <a:bodyPr/>
        <a:lstStyle/>
        <a:p>
          <a:endParaRPr lang="en-US" sz="2200"/>
        </a:p>
      </dgm:t>
    </dgm:pt>
    <dgm:pt modelId="{A5CAEE17-9CFD-447A-83E3-7EE2725B55FF}">
      <dgm:prSet custT="1"/>
      <dgm:spPr>
        <a:solidFill>
          <a:srgbClr val="002060"/>
        </a:solidFill>
      </dgm:spPr>
      <dgm:t>
        <a:bodyPr/>
        <a:lstStyle/>
        <a:p>
          <a:r>
            <a:rPr lang="en-US" sz="2000" dirty="0">
              <a:solidFill>
                <a:schemeClr val="bg1"/>
              </a:solidFill>
            </a:rPr>
            <a:t>Alternatively, an incident or concern can be directly reported to the British Council through our website. Click on this link  </a:t>
          </a:r>
          <a:r>
            <a:rPr lang="en-US" sz="2000" dirty="0">
              <a:solidFill>
                <a:schemeClr val="bg1"/>
              </a:solidFill>
              <a:hlinkClick xmlns:r="http://schemas.openxmlformats.org/officeDocument/2006/relationships" r:id="rId1"/>
            </a:rPr>
            <a:t>www.britishcouncil.org</a:t>
          </a:r>
          <a:r>
            <a:rPr lang="en-US" sz="2000" dirty="0">
              <a:solidFill>
                <a:schemeClr val="bg1"/>
              </a:solidFill>
            </a:rPr>
            <a:t> and scroll down to ‘Raise a Safeguarding Concern’. Your report will be sent directly to the British Council’s Global Safeguarding Team.</a:t>
          </a:r>
        </a:p>
      </dgm:t>
    </dgm:pt>
    <dgm:pt modelId="{5852C03F-3217-4476-8869-5098C3855D7D}" type="parTrans" cxnId="{2D68CE99-B3D1-4142-8AC9-9909151F885E}">
      <dgm:prSet/>
      <dgm:spPr/>
      <dgm:t>
        <a:bodyPr/>
        <a:lstStyle/>
        <a:p>
          <a:endParaRPr lang="en-US" sz="2200"/>
        </a:p>
      </dgm:t>
    </dgm:pt>
    <dgm:pt modelId="{5487F3FB-4096-49FD-96F0-C1E48FC545E4}" type="sibTrans" cxnId="{2D68CE99-B3D1-4142-8AC9-9909151F885E}">
      <dgm:prSet/>
      <dgm:spPr/>
      <dgm:t>
        <a:bodyPr/>
        <a:lstStyle/>
        <a:p>
          <a:endParaRPr lang="en-US" sz="2200"/>
        </a:p>
      </dgm:t>
    </dgm:pt>
    <dgm:pt modelId="{5C8A610A-9248-4A19-B370-A26B87978455}">
      <dgm:prSet custT="1"/>
      <dgm:spPr>
        <a:solidFill>
          <a:srgbClr val="002060"/>
        </a:solidFill>
      </dgm:spPr>
      <dgm:t>
        <a:bodyPr/>
        <a:lstStyle/>
        <a:p>
          <a:pPr>
            <a:defRPr b="1"/>
          </a:pPr>
          <a:r>
            <a:rPr lang="en-US" sz="2200" b="0" dirty="0">
              <a:solidFill>
                <a:schemeClr val="bg1"/>
              </a:solidFill>
            </a:rPr>
            <a:t>Reporting through </a:t>
          </a:r>
          <a:r>
            <a:rPr lang="en-US" sz="2200" b="0" dirty="0" err="1">
              <a:solidFill>
                <a:schemeClr val="bg1"/>
              </a:solidFill>
            </a:rPr>
            <a:t>Safecall</a:t>
          </a:r>
          <a:endParaRPr lang="en-US" sz="2200" b="0" dirty="0">
            <a:solidFill>
              <a:schemeClr val="bg1"/>
            </a:solidFill>
          </a:endParaRPr>
        </a:p>
      </dgm:t>
    </dgm:pt>
    <dgm:pt modelId="{1C78DABC-E1E1-457B-B8AC-3DC8CD918DEB}" type="parTrans" cxnId="{4F81D4BA-C933-4773-A096-5ADF8D9609C5}">
      <dgm:prSet/>
      <dgm:spPr/>
      <dgm:t>
        <a:bodyPr/>
        <a:lstStyle/>
        <a:p>
          <a:endParaRPr lang="en-US" sz="2200"/>
        </a:p>
      </dgm:t>
    </dgm:pt>
    <dgm:pt modelId="{3CCD44CE-76E3-46BB-9592-F3A02E02F361}" type="sibTrans" cxnId="{4F81D4BA-C933-4773-A096-5ADF8D9609C5}">
      <dgm:prSet/>
      <dgm:spPr/>
      <dgm:t>
        <a:bodyPr/>
        <a:lstStyle/>
        <a:p>
          <a:endParaRPr lang="en-US" sz="2200"/>
        </a:p>
      </dgm:t>
    </dgm:pt>
    <dgm:pt modelId="{6B2BCCD4-3DD0-439A-B9F4-A5224D564485}">
      <dgm:prSet custT="1"/>
      <dgm:spPr>
        <a:solidFill>
          <a:srgbClr val="002060"/>
        </a:solidFill>
      </dgm:spPr>
      <dgm:t>
        <a:bodyPr/>
        <a:lstStyle/>
        <a:p>
          <a:r>
            <a:rPr lang="en-US" sz="2000" dirty="0">
              <a:solidFill>
                <a:schemeClr val="bg1"/>
              </a:solidFill>
            </a:rPr>
            <a:t>An incident can be reported through </a:t>
          </a:r>
          <a:r>
            <a:rPr lang="en-US" sz="2000" dirty="0" err="1">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SafeCall</a:t>
          </a:r>
          <a:r>
            <a:rPr lang="en-US" sz="20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 </a:t>
          </a:r>
          <a:r>
            <a:rPr lang="en-US" sz="2000" dirty="0">
              <a:solidFill>
                <a:schemeClr val="bg1"/>
              </a:solidFill>
            </a:rPr>
            <a:t> if a person feels unsafe to report the incident or concern to you or prefers to report anonymously.  It is often used for whistleblowing e.g. reporting fraud, theft or ongoing abuse.</a:t>
          </a:r>
        </a:p>
      </dgm:t>
    </dgm:pt>
    <dgm:pt modelId="{9DBE7265-A68C-4F04-978A-62C2AA57EC65}" type="parTrans" cxnId="{3B6827B0-EBC2-451F-8EA5-C4EBE6B51F56}">
      <dgm:prSet/>
      <dgm:spPr/>
      <dgm:t>
        <a:bodyPr/>
        <a:lstStyle/>
        <a:p>
          <a:endParaRPr lang="en-US" sz="2200"/>
        </a:p>
      </dgm:t>
    </dgm:pt>
    <dgm:pt modelId="{37A69534-ECD7-4761-BBCD-7605EA064FED}" type="sibTrans" cxnId="{3B6827B0-EBC2-451F-8EA5-C4EBE6B51F56}">
      <dgm:prSet/>
      <dgm:spPr/>
      <dgm:t>
        <a:bodyPr/>
        <a:lstStyle/>
        <a:p>
          <a:endParaRPr lang="en-US" sz="2200"/>
        </a:p>
      </dgm:t>
    </dgm:pt>
    <dgm:pt modelId="{D6172E47-039E-42A9-8530-851FC3C44C7B}" type="pres">
      <dgm:prSet presAssocID="{89306859-358F-4045-81E5-52065397A47E}" presName="vert0" presStyleCnt="0">
        <dgm:presLayoutVars>
          <dgm:dir/>
          <dgm:animOne val="branch"/>
          <dgm:animLvl val="lvl"/>
        </dgm:presLayoutVars>
      </dgm:prSet>
      <dgm:spPr/>
    </dgm:pt>
    <dgm:pt modelId="{1F8F13F9-6527-45D4-BBA0-45A4F2F973BA}" type="pres">
      <dgm:prSet presAssocID="{D3D57D2D-5C8F-429D-8D74-787ADF43AEA2}" presName="thickLine" presStyleLbl="alignNode1" presStyleIdx="0" presStyleCnt="3"/>
      <dgm:spPr/>
    </dgm:pt>
    <dgm:pt modelId="{0C638B00-59A1-4380-9630-147EA8980430}" type="pres">
      <dgm:prSet presAssocID="{D3D57D2D-5C8F-429D-8D74-787ADF43AEA2}" presName="horz1" presStyleCnt="0"/>
      <dgm:spPr/>
    </dgm:pt>
    <dgm:pt modelId="{A8C0C656-104F-4F6D-8E41-A722554D2C25}" type="pres">
      <dgm:prSet presAssocID="{D3D57D2D-5C8F-429D-8D74-787ADF43AEA2}" presName="tx1" presStyleLbl="revTx" presStyleIdx="0" presStyleCnt="7" custScaleX="505057" custScaleY="93225" custLinFactNeighborY="-147"/>
      <dgm:spPr/>
    </dgm:pt>
    <dgm:pt modelId="{A34D402F-EA9E-4603-9900-15A14CA598B5}" type="pres">
      <dgm:prSet presAssocID="{D3D57D2D-5C8F-429D-8D74-787ADF43AEA2}" presName="vert1" presStyleCnt="0"/>
      <dgm:spPr/>
    </dgm:pt>
    <dgm:pt modelId="{CAEBAA80-18F0-4370-AEBE-41A296B15F0B}" type="pres">
      <dgm:prSet presAssocID="{AF58601B-E883-4653-B598-EB06FDE4C21D}" presName="vertSpace2a" presStyleCnt="0"/>
      <dgm:spPr/>
    </dgm:pt>
    <dgm:pt modelId="{1B108515-BC38-4389-91C7-35F735EE166A}" type="pres">
      <dgm:prSet presAssocID="{AF58601B-E883-4653-B598-EB06FDE4C21D}" presName="horz2" presStyleCnt="0"/>
      <dgm:spPr/>
    </dgm:pt>
    <dgm:pt modelId="{DA6D7297-EAAA-44DC-BCB0-158CF8265E31}" type="pres">
      <dgm:prSet presAssocID="{AF58601B-E883-4653-B598-EB06FDE4C21D}" presName="horzSpace2" presStyleCnt="0"/>
      <dgm:spPr/>
    </dgm:pt>
    <dgm:pt modelId="{B71E35D5-AE26-4579-AD5E-C23D7CE11F75}" type="pres">
      <dgm:prSet presAssocID="{AF58601B-E883-4653-B598-EB06FDE4C21D}" presName="tx2" presStyleLbl="revTx" presStyleIdx="1" presStyleCnt="7"/>
      <dgm:spPr/>
    </dgm:pt>
    <dgm:pt modelId="{685AD43A-D172-4652-9B9B-858F502B4D6F}" type="pres">
      <dgm:prSet presAssocID="{AF58601B-E883-4653-B598-EB06FDE4C21D}" presName="vert2" presStyleCnt="0"/>
      <dgm:spPr/>
    </dgm:pt>
    <dgm:pt modelId="{ACA4566D-02CD-435C-88E0-D8EE1DA6C43F}" type="pres">
      <dgm:prSet presAssocID="{6F752763-95E7-4721-ADB5-6456B2AF8FE3}" presName="horz3" presStyleCnt="0"/>
      <dgm:spPr/>
    </dgm:pt>
    <dgm:pt modelId="{E6CC1B68-8463-44BD-9D9A-82C18956230C}" type="pres">
      <dgm:prSet presAssocID="{6F752763-95E7-4721-ADB5-6456B2AF8FE3}" presName="horzSpace3" presStyleCnt="0"/>
      <dgm:spPr/>
    </dgm:pt>
    <dgm:pt modelId="{6F85078E-E49A-4623-A4F0-13CC4F2D9FF1}" type="pres">
      <dgm:prSet presAssocID="{6F752763-95E7-4721-ADB5-6456B2AF8FE3}" presName="tx3" presStyleLbl="revTx" presStyleIdx="2" presStyleCnt="7" custScaleX="1324207" custScaleY="160939"/>
      <dgm:spPr/>
    </dgm:pt>
    <dgm:pt modelId="{3F7CAE37-FD8F-4A43-A884-F1C8945FC3B8}" type="pres">
      <dgm:prSet presAssocID="{6F752763-95E7-4721-ADB5-6456B2AF8FE3}" presName="vert3" presStyleCnt="0"/>
      <dgm:spPr/>
    </dgm:pt>
    <dgm:pt modelId="{587F53FE-6B1F-4310-8E31-C2C4E8BDB017}" type="pres">
      <dgm:prSet presAssocID="{AF58601B-E883-4653-B598-EB06FDE4C21D}" presName="thinLine2b" presStyleLbl="callout" presStyleIdx="0" presStyleCnt="3"/>
      <dgm:spPr/>
    </dgm:pt>
    <dgm:pt modelId="{FB93228D-CC33-4D9E-9EDC-8C58E81561D8}" type="pres">
      <dgm:prSet presAssocID="{AF58601B-E883-4653-B598-EB06FDE4C21D}" presName="vertSpace2b" presStyleCnt="0"/>
      <dgm:spPr/>
    </dgm:pt>
    <dgm:pt modelId="{7D0B4954-F586-47B4-B6BD-B17F7BEC3CE4}" type="pres">
      <dgm:prSet presAssocID="{A70E83B6-C03F-4574-9296-E5932BB5CF22}" presName="thickLine" presStyleLbl="alignNode1" presStyleIdx="1" presStyleCnt="3"/>
      <dgm:spPr/>
    </dgm:pt>
    <dgm:pt modelId="{CCF5D98D-4C25-4E20-9E85-04EDEEE290EE}" type="pres">
      <dgm:prSet presAssocID="{A70E83B6-C03F-4574-9296-E5932BB5CF22}" presName="horz1" presStyleCnt="0"/>
      <dgm:spPr/>
    </dgm:pt>
    <dgm:pt modelId="{B9EB6CDD-9514-40AB-9333-F9F13E15432A}" type="pres">
      <dgm:prSet presAssocID="{A70E83B6-C03F-4574-9296-E5932BB5CF22}" presName="tx1" presStyleLbl="revTx" presStyleIdx="3" presStyleCnt="7" custFlipHor="1" custScaleX="77482" custScaleY="91028"/>
      <dgm:spPr/>
    </dgm:pt>
    <dgm:pt modelId="{B3098DE6-9BA1-4DE7-B595-95F7007E0979}" type="pres">
      <dgm:prSet presAssocID="{A70E83B6-C03F-4574-9296-E5932BB5CF22}" presName="vert1" presStyleCnt="0"/>
      <dgm:spPr/>
    </dgm:pt>
    <dgm:pt modelId="{F10AA2BC-B367-4B95-907B-F47401737207}" type="pres">
      <dgm:prSet presAssocID="{A5CAEE17-9CFD-447A-83E3-7EE2725B55FF}" presName="vertSpace2a" presStyleCnt="0"/>
      <dgm:spPr/>
    </dgm:pt>
    <dgm:pt modelId="{1AC9508D-AF44-4BBC-9667-A785DD0D3E91}" type="pres">
      <dgm:prSet presAssocID="{A5CAEE17-9CFD-447A-83E3-7EE2725B55FF}" presName="horz2" presStyleCnt="0"/>
      <dgm:spPr/>
    </dgm:pt>
    <dgm:pt modelId="{25F68F1F-E31B-494C-932A-BCB07DB14C1E}" type="pres">
      <dgm:prSet presAssocID="{A5CAEE17-9CFD-447A-83E3-7EE2725B55FF}" presName="horzSpace2" presStyleCnt="0"/>
      <dgm:spPr/>
    </dgm:pt>
    <dgm:pt modelId="{16163051-262F-4161-9AE2-5003D18098F9}" type="pres">
      <dgm:prSet presAssocID="{A5CAEE17-9CFD-447A-83E3-7EE2725B55FF}" presName="tx2" presStyleLbl="revTx" presStyleIdx="4" presStyleCnt="7" custScaleX="203381" custLinFactNeighborX="50722" custLinFactNeighborY="-4823"/>
      <dgm:spPr/>
    </dgm:pt>
    <dgm:pt modelId="{FD64C9BF-C052-49B7-8304-AC6B1DDFD721}" type="pres">
      <dgm:prSet presAssocID="{A5CAEE17-9CFD-447A-83E3-7EE2725B55FF}" presName="vert2" presStyleCnt="0"/>
      <dgm:spPr/>
    </dgm:pt>
    <dgm:pt modelId="{50491B52-A2F6-41C4-9911-9197CEDFD3BD}" type="pres">
      <dgm:prSet presAssocID="{A5CAEE17-9CFD-447A-83E3-7EE2725B55FF}" presName="thinLine2b" presStyleLbl="callout" presStyleIdx="1" presStyleCnt="3"/>
      <dgm:spPr/>
    </dgm:pt>
    <dgm:pt modelId="{23F85A20-8F52-4675-9918-D182D20BC5E4}" type="pres">
      <dgm:prSet presAssocID="{A5CAEE17-9CFD-447A-83E3-7EE2725B55FF}" presName="vertSpace2b" presStyleCnt="0"/>
      <dgm:spPr/>
    </dgm:pt>
    <dgm:pt modelId="{E5B8F8DA-B4BE-4663-8B38-B71BFF6150B1}" type="pres">
      <dgm:prSet presAssocID="{5C8A610A-9248-4A19-B370-A26B87978455}" presName="thickLine" presStyleLbl="alignNode1" presStyleIdx="2" presStyleCnt="3"/>
      <dgm:spPr/>
    </dgm:pt>
    <dgm:pt modelId="{18B5D51C-2504-4943-99A8-7A819524424B}" type="pres">
      <dgm:prSet presAssocID="{5C8A610A-9248-4A19-B370-A26B87978455}" presName="horz1" presStyleCnt="0"/>
      <dgm:spPr/>
    </dgm:pt>
    <dgm:pt modelId="{5D6BC428-5E5D-473F-940D-B7C2394EA895}" type="pres">
      <dgm:prSet presAssocID="{5C8A610A-9248-4A19-B370-A26B87978455}" presName="tx1" presStyleLbl="revTx" presStyleIdx="5" presStyleCnt="7" custScaleX="77264" custScaleY="94071"/>
      <dgm:spPr/>
    </dgm:pt>
    <dgm:pt modelId="{6903B4C3-5BD5-4F60-8378-1E9196A0F9D4}" type="pres">
      <dgm:prSet presAssocID="{5C8A610A-9248-4A19-B370-A26B87978455}" presName="vert1" presStyleCnt="0"/>
      <dgm:spPr/>
    </dgm:pt>
    <dgm:pt modelId="{0A9A60ED-1548-466E-AAFF-38F5A1CA65E0}" type="pres">
      <dgm:prSet presAssocID="{6B2BCCD4-3DD0-439A-B9F4-A5224D564485}" presName="vertSpace2a" presStyleCnt="0"/>
      <dgm:spPr/>
    </dgm:pt>
    <dgm:pt modelId="{90D7125E-3B21-42BC-A438-DBEB32C326CB}" type="pres">
      <dgm:prSet presAssocID="{6B2BCCD4-3DD0-439A-B9F4-A5224D564485}" presName="horz2" presStyleCnt="0"/>
      <dgm:spPr/>
    </dgm:pt>
    <dgm:pt modelId="{CF1413B4-71E0-47BD-A00A-DEEAF6CF8694}" type="pres">
      <dgm:prSet presAssocID="{6B2BCCD4-3DD0-439A-B9F4-A5224D564485}" presName="horzSpace2" presStyleCnt="0"/>
      <dgm:spPr/>
    </dgm:pt>
    <dgm:pt modelId="{8DBDAF7C-1FD7-4D7F-B3C8-AE381DBFFE27}" type="pres">
      <dgm:prSet presAssocID="{6B2BCCD4-3DD0-439A-B9F4-A5224D564485}" presName="tx2" presStyleLbl="revTx" presStyleIdx="6" presStyleCnt="7" custScaleX="203570" custLinFactNeighborX="17313" custLinFactNeighborY="-804"/>
      <dgm:spPr/>
    </dgm:pt>
    <dgm:pt modelId="{3314C9F7-515C-4EA3-AB5B-C766A113B955}" type="pres">
      <dgm:prSet presAssocID="{6B2BCCD4-3DD0-439A-B9F4-A5224D564485}" presName="vert2" presStyleCnt="0"/>
      <dgm:spPr/>
    </dgm:pt>
    <dgm:pt modelId="{83D1857E-57A1-4935-A115-C4CEC322BA4D}" type="pres">
      <dgm:prSet presAssocID="{6B2BCCD4-3DD0-439A-B9F4-A5224D564485}" presName="thinLine2b" presStyleLbl="callout" presStyleIdx="2" presStyleCnt="3"/>
      <dgm:spPr/>
    </dgm:pt>
    <dgm:pt modelId="{9E15475D-0E86-4236-BAFF-41E8C8F9C5B7}" type="pres">
      <dgm:prSet presAssocID="{6B2BCCD4-3DD0-439A-B9F4-A5224D564485}" presName="vertSpace2b" presStyleCnt="0"/>
      <dgm:spPr/>
    </dgm:pt>
  </dgm:ptLst>
  <dgm:cxnLst>
    <dgm:cxn modelId="{BB870121-7115-4C5E-88EE-C64DCFBFDDDE}" srcId="{89306859-358F-4045-81E5-52065397A47E}" destId="{A70E83B6-C03F-4574-9296-E5932BB5CF22}" srcOrd="1" destOrd="0" parTransId="{98DE19D4-859B-4053-8A53-096BDE763C9D}" sibTransId="{CBD023B2-0570-4EED-854A-B9CF53758FEB}"/>
    <dgm:cxn modelId="{CB31A728-6497-4CC8-82A1-6D262F835424}" type="presOf" srcId="{D3D57D2D-5C8F-429D-8D74-787ADF43AEA2}" destId="{A8C0C656-104F-4F6D-8E41-A722554D2C25}" srcOrd="0" destOrd="0" presId="urn:microsoft.com/office/officeart/2008/layout/LinedList"/>
    <dgm:cxn modelId="{0B2B5A72-F079-42BE-9870-487A251B4985}" type="presOf" srcId="{A70E83B6-C03F-4574-9296-E5932BB5CF22}" destId="{B9EB6CDD-9514-40AB-9333-F9F13E15432A}" srcOrd="0" destOrd="0" presId="urn:microsoft.com/office/officeart/2008/layout/LinedList"/>
    <dgm:cxn modelId="{8D371976-D619-45E8-B74E-84B7378922D5}" type="presOf" srcId="{6B2BCCD4-3DD0-439A-B9F4-A5224D564485}" destId="{8DBDAF7C-1FD7-4D7F-B3C8-AE381DBFFE27}" srcOrd="0" destOrd="0" presId="urn:microsoft.com/office/officeart/2008/layout/LinedList"/>
    <dgm:cxn modelId="{A9E3AA84-4902-4F0A-829E-DA6A49A33FFB}" type="presOf" srcId="{5C8A610A-9248-4A19-B370-A26B87978455}" destId="{5D6BC428-5E5D-473F-940D-B7C2394EA895}" srcOrd="0" destOrd="0" presId="urn:microsoft.com/office/officeart/2008/layout/LinedList"/>
    <dgm:cxn modelId="{658CC885-D8B6-4B41-8C2E-8F987083FC88}" srcId="{AF58601B-E883-4653-B598-EB06FDE4C21D}" destId="{6F752763-95E7-4721-ADB5-6456B2AF8FE3}" srcOrd="0" destOrd="0" parTransId="{1ACFEC9B-0493-4E42-BE4D-0513809384DB}" sibTransId="{AF3460DB-3E9E-4092-AA0B-7CAE84AD0104}"/>
    <dgm:cxn modelId="{2D68CE99-B3D1-4142-8AC9-9909151F885E}" srcId="{A70E83B6-C03F-4574-9296-E5932BB5CF22}" destId="{A5CAEE17-9CFD-447A-83E3-7EE2725B55FF}" srcOrd="0" destOrd="0" parTransId="{5852C03F-3217-4476-8869-5098C3855D7D}" sibTransId="{5487F3FB-4096-49FD-96F0-C1E48FC545E4}"/>
    <dgm:cxn modelId="{19E048A6-9720-44F0-8F32-F47247E66D5C}" type="presOf" srcId="{89306859-358F-4045-81E5-52065397A47E}" destId="{D6172E47-039E-42A9-8530-851FC3C44C7B}" srcOrd="0" destOrd="0" presId="urn:microsoft.com/office/officeart/2008/layout/LinedList"/>
    <dgm:cxn modelId="{3B6827B0-EBC2-451F-8EA5-C4EBE6B51F56}" srcId="{5C8A610A-9248-4A19-B370-A26B87978455}" destId="{6B2BCCD4-3DD0-439A-B9F4-A5224D564485}" srcOrd="0" destOrd="0" parTransId="{9DBE7265-A68C-4F04-978A-62C2AA57EC65}" sibTransId="{37A69534-ECD7-4761-BBCD-7605EA064FED}"/>
    <dgm:cxn modelId="{E0E92DB3-B810-4B34-ACE1-B2C1F09EF6FB}" srcId="{D3D57D2D-5C8F-429D-8D74-787ADF43AEA2}" destId="{AF58601B-E883-4653-B598-EB06FDE4C21D}" srcOrd="0" destOrd="0" parTransId="{4E50DADF-AD1E-4B0E-90B7-3AB87A38B4A2}" sibTransId="{4AB99D44-7868-48FE-88C4-774B44B6CE0E}"/>
    <dgm:cxn modelId="{4F81D4BA-C933-4773-A096-5ADF8D9609C5}" srcId="{89306859-358F-4045-81E5-52065397A47E}" destId="{5C8A610A-9248-4A19-B370-A26B87978455}" srcOrd="2" destOrd="0" parTransId="{1C78DABC-E1E1-457B-B8AC-3DC8CD918DEB}" sibTransId="{3CCD44CE-76E3-46BB-9592-F3A02E02F361}"/>
    <dgm:cxn modelId="{C59EA0BC-5572-4DC9-AEE2-5AAA924A7E1E}" type="presOf" srcId="{A5CAEE17-9CFD-447A-83E3-7EE2725B55FF}" destId="{16163051-262F-4161-9AE2-5003D18098F9}" srcOrd="0" destOrd="0" presId="urn:microsoft.com/office/officeart/2008/layout/LinedList"/>
    <dgm:cxn modelId="{F36AFABD-1E84-4E30-9F73-9A862513BE2D}" type="presOf" srcId="{6F752763-95E7-4721-ADB5-6456B2AF8FE3}" destId="{6F85078E-E49A-4623-A4F0-13CC4F2D9FF1}" srcOrd="0" destOrd="0" presId="urn:microsoft.com/office/officeart/2008/layout/LinedList"/>
    <dgm:cxn modelId="{3BA2FBC9-3441-4198-8072-D850163852A7}" srcId="{89306859-358F-4045-81E5-52065397A47E}" destId="{D3D57D2D-5C8F-429D-8D74-787ADF43AEA2}" srcOrd="0" destOrd="0" parTransId="{7A77064A-C8AF-4C47-BEA6-E6DAD2D9C1D9}" sibTransId="{A257C964-3BDF-4B99-A167-7D13F7C2495D}"/>
    <dgm:cxn modelId="{0EA384D5-15D0-4EAA-BF29-DBCE7512BE9B}" type="presOf" srcId="{AF58601B-E883-4653-B598-EB06FDE4C21D}" destId="{B71E35D5-AE26-4579-AD5E-C23D7CE11F75}" srcOrd="0" destOrd="0" presId="urn:microsoft.com/office/officeart/2008/layout/LinedList"/>
    <dgm:cxn modelId="{04317A72-63A6-4EBC-AA3A-9617CF266E27}" type="presParOf" srcId="{D6172E47-039E-42A9-8530-851FC3C44C7B}" destId="{1F8F13F9-6527-45D4-BBA0-45A4F2F973BA}" srcOrd="0" destOrd="0" presId="urn:microsoft.com/office/officeart/2008/layout/LinedList"/>
    <dgm:cxn modelId="{72449DE8-69D0-4DB6-8C9D-FDCDAAB6638D}" type="presParOf" srcId="{D6172E47-039E-42A9-8530-851FC3C44C7B}" destId="{0C638B00-59A1-4380-9630-147EA8980430}" srcOrd="1" destOrd="0" presId="urn:microsoft.com/office/officeart/2008/layout/LinedList"/>
    <dgm:cxn modelId="{36106F67-2CF3-4E3D-A856-52F9F926AA08}" type="presParOf" srcId="{0C638B00-59A1-4380-9630-147EA8980430}" destId="{A8C0C656-104F-4F6D-8E41-A722554D2C25}" srcOrd="0" destOrd="0" presId="urn:microsoft.com/office/officeart/2008/layout/LinedList"/>
    <dgm:cxn modelId="{407DB3BD-F866-4F16-900F-6FCDC8FEEEAE}" type="presParOf" srcId="{0C638B00-59A1-4380-9630-147EA8980430}" destId="{A34D402F-EA9E-4603-9900-15A14CA598B5}" srcOrd="1" destOrd="0" presId="urn:microsoft.com/office/officeart/2008/layout/LinedList"/>
    <dgm:cxn modelId="{ADAF4371-8F86-4A6F-AA1E-98D20F5C1221}" type="presParOf" srcId="{A34D402F-EA9E-4603-9900-15A14CA598B5}" destId="{CAEBAA80-18F0-4370-AEBE-41A296B15F0B}" srcOrd="0" destOrd="0" presId="urn:microsoft.com/office/officeart/2008/layout/LinedList"/>
    <dgm:cxn modelId="{AF2BC47E-1570-487B-9A76-362AABB6D774}" type="presParOf" srcId="{A34D402F-EA9E-4603-9900-15A14CA598B5}" destId="{1B108515-BC38-4389-91C7-35F735EE166A}" srcOrd="1" destOrd="0" presId="urn:microsoft.com/office/officeart/2008/layout/LinedList"/>
    <dgm:cxn modelId="{40BA8B78-F562-4298-A2F1-AC4CE35FC3BD}" type="presParOf" srcId="{1B108515-BC38-4389-91C7-35F735EE166A}" destId="{DA6D7297-EAAA-44DC-BCB0-158CF8265E31}" srcOrd="0" destOrd="0" presId="urn:microsoft.com/office/officeart/2008/layout/LinedList"/>
    <dgm:cxn modelId="{E40CE1C8-F068-41E8-97D2-35391A641C57}" type="presParOf" srcId="{1B108515-BC38-4389-91C7-35F735EE166A}" destId="{B71E35D5-AE26-4579-AD5E-C23D7CE11F75}" srcOrd="1" destOrd="0" presId="urn:microsoft.com/office/officeart/2008/layout/LinedList"/>
    <dgm:cxn modelId="{30E21F17-0897-4215-AC90-391902E98A6B}" type="presParOf" srcId="{1B108515-BC38-4389-91C7-35F735EE166A}" destId="{685AD43A-D172-4652-9B9B-858F502B4D6F}" srcOrd="2" destOrd="0" presId="urn:microsoft.com/office/officeart/2008/layout/LinedList"/>
    <dgm:cxn modelId="{628C1BEE-D539-4338-A27A-D9F0DE65DCA7}" type="presParOf" srcId="{685AD43A-D172-4652-9B9B-858F502B4D6F}" destId="{ACA4566D-02CD-435C-88E0-D8EE1DA6C43F}" srcOrd="0" destOrd="0" presId="urn:microsoft.com/office/officeart/2008/layout/LinedList"/>
    <dgm:cxn modelId="{1B68A81C-8B9D-40D6-9FDE-BF2680DD6180}" type="presParOf" srcId="{ACA4566D-02CD-435C-88E0-D8EE1DA6C43F}" destId="{E6CC1B68-8463-44BD-9D9A-82C18956230C}" srcOrd="0" destOrd="0" presId="urn:microsoft.com/office/officeart/2008/layout/LinedList"/>
    <dgm:cxn modelId="{E987F36D-7C7A-42FE-8D18-D2DD7A804C81}" type="presParOf" srcId="{ACA4566D-02CD-435C-88E0-D8EE1DA6C43F}" destId="{6F85078E-E49A-4623-A4F0-13CC4F2D9FF1}" srcOrd="1" destOrd="0" presId="urn:microsoft.com/office/officeart/2008/layout/LinedList"/>
    <dgm:cxn modelId="{FA17391D-C73A-4D1C-9A7F-B3AFC9D6B81C}" type="presParOf" srcId="{ACA4566D-02CD-435C-88E0-D8EE1DA6C43F}" destId="{3F7CAE37-FD8F-4A43-A884-F1C8945FC3B8}" srcOrd="2" destOrd="0" presId="urn:microsoft.com/office/officeart/2008/layout/LinedList"/>
    <dgm:cxn modelId="{DB4F993A-1C82-47E5-9DE6-4B341B14E38D}" type="presParOf" srcId="{A34D402F-EA9E-4603-9900-15A14CA598B5}" destId="{587F53FE-6B1F-4310-8E31-C2C4E8BDB017}" srcOrd="2" destOrd="0" presId="urn:microsoft.com/office/officeart/2008/layout/LinedList"/>
    <dgm:cxn modelId="{40EC5DF2-ED13-40B2-B36F-E75B049D30BF}" type="presParOf" srcId="{A34D402F-EA9E-4603-9900-15A14CA598B5}" destId="{FB93228D-CC33-4D9E-9EDC-8C58E81561D8}" srcOrd="3" destOrd="0" presId="urn:microsoft.com/office/officeart/2008/layout/LinedList"/>
    <dgm:cxn modelId="{EE1206EA-6E50-424F-BD9D-565EC64CA40A}" type="presParOf" srcId="{D6172E47-039E-42A9-8530-851FC3C44C7B}" destId="{7D0B4954-F586-47B4-B6BD-B17F7BEC3CE4}" srcOrd="2" destOrd="0" presId="urn:microsoft.com/office/officeart/2008/layout/LinedList"/>
    <dgm:cxn modelId="{80094EEA-A965-49D5-9C7B-206D02D5C53B}" type="presParOf" srcId="{D6172E47-039E-42A9-8530-851FC3C44C7B}" destId="{CCF5D98D-4C25-4E20-9E85-04EDEEE290EE}" srcOrd="3" destOrd="0" presId="urn:microsoft.com/office/officeart/2008/layout/LinedList"/>
    <dgm:cxn modelId="{042A0881-5C9D-4503-A778-96E5E430705B}" type="presParOf" srcId="{CCF5D98D-4C25-4E20-9E85-04EDEEE290EE}" destId="{B9EB6CDD-9514-40AB-9333-F9F13E15432A}" srcOrd="0" destOrd="0" presId="urn:microsoft.com/office/officeart/2008/layout/LinedList"/>
    <dgm:cxn modelId="{552AE150-A09B-44ED-9C5F-3F11CE943038}" type="presParOf" srcId="{CCF5D98D-4C25-4E20-9E85-04EDEEE290EE}" destId="{B3098DE6-9BA1-4DE7-B595-95F7007E0979}" srcOrd="1" destOrd="0" presId="urn:microsoft.com/office/officeart/2008/layout/LinedList"/>
    <dgm:cxn modelId="{92C9C676-FA5B-437E-901C-AAF51C0FFD8E}" type="presParOf" srcId="{B3098DE6-9BA1-4DE7-B595-95F7007E0979}" destId="{F10AA2BC-B367-4B95-907B-F47401737207}" srcOrd="0" destOrd="0" presId="urn:microsoft.com/office/officeart/2008/layout/LinedList"/>
    <dgm:cxn modelId="{0A723510-D037-4B68-BF90-59BE0905538E}" type="presParOf" srcId="{B3098DE6-9BA1-4DE7-B595-95F7007E0979}" destId="{1AC9508D-AF44-4BBC-9667-A785DD0D3E91}" srcOrd="1" destOrd="0" presId="urn:microsoft.com/office/officeart/2008/layout/LinedList"/>
    <dgm:cxn modelId="{484FD56F-BD94-4A22-B90B-FA278EECDEBD}" type="presParOf" srcId="{1AC9508D-AF44-4BBC-9667-A785DD0D3E91}" destId="{25F68F1F-E31B-494C-932A-BCB07DB14C1E}" srcOrd="0" destOrd="0" presId="urn:microsoft.com/office/officeart/2008/layout/LinedList"/>
    <dgm:cxn modelId="{56EC43F5-F2D6-470F-8B3B-F73DFEB312C3}" type="presParOf" srcId="{1AC9508D-AF44-4BBC-9667-A785DD0D3E91}" destId="{16163051-262F-4161-9AE2-5003D18098F9}" srcOrd="1" destOrd="0" presId="urn:microsoft.com/office/officeart/2008/layout/LinedList"/>
    <dgm:cxn modelId="{4B7176FB-1244-4EBC-B91F-D790EB1C06AC}" type="presParOf" srcId="{1AC9508D-AF44-4BBC-9667-A785DD0D3E91}" destId="{FD64C9BF-C052-49B7-8304-AC6B1DDFD721}" srcOrd="2" destOrd="0" presId="urn:microsoft.com/office/officeart/2008/layout/LinedList"/>
    <dgm:cxn modelId="{018FCB77-0611-4F8D-B0B3-BDA77C04C098}" type="presParOf" srcId="{B3098DE6-9BA1-4DE7-B595-95F7007E0979}" destId="{50491B52-A2F6-41C4-9911-9197CEDFD3BD}" srcOrd="2" destOrd="0" presId="urn:microsoft.com/office/officeart/2008/layout/LinedList"/>
    <dgm:cxn modelId="{A0DE4D1F-4BAF-408A-BE2C-14F3BF267900}" type="presParOf" srcId="{B3098DE6-9BA1-4DE7-B595-95F7007E0979}" destId="{23F85A20-8F52-4675-9918-D182D20BC5E4}" srcOrd="3" destOrd="0" presId="urn:microsoft.com/office/officeart/2008/layout/LinedList"/>
    <dgm:cxn modelId="{C19E74E1-1797-40EC-8584-2C88EE06ED1D}" type="presParOf" srcId="{D6172E47-039E-42A9-8530-851FC3C44C7B}" destId="{E5B8F8DA-B4BE-4663-8B38-B71BFF6150B1}" srcOrd="4" destOrd="0" presId="urn:microsoft.com/office/officeart/2008/layout/LinedList"/>
    <dgm:cxn modelId="{0FDE0278-F0F6-4A23-A976-BC28346455B1}" type="presParOf" srcId="{D6172E47-039E-42A9-8530-851FC3C44C7B}" destId="{18B5D51C-2504-4943-99A8-7A819524424B}" srcOrd="5" destOrd="0" presId="urn:microsoft.com/office/officeart/2008/layout/LinedList"/>
    <dgm:cxn modelId="{E812225B-9821-4604-9A6F-B67C49A5E7AD}" type="presParOf" srcId="{18B5D51C-2504-4943-99A8-7A819524424B}" destId="{5D6BC428-5E5D-473F-940D-B7C2394EA895}" srcOrd="0" destOrd="0" presId="urn:microsoft.com/office/officeart/2008/layout/LinedList"/>
    <dgm:cxn modelId="{AE53AC60-E784-4494-8002-83A50EE31A66}" type="presParOf" srcId="{18B5D51C-2504-4943-99A8-7A819524424B}" destId="{6903B4C3-5BD5-4F60-8378-1E9196A0F9D4}" srcOrd="1" destOrd="0" presId="urn:microsoft.com/office/officeart/2008/layout/LinedList"/>
    <dgm:cxn modelId="{983A0074-1242-433D-875C-AE54617DC94F}" type="presParOf" srcId="{6903B4C3-5BD5-4F60-8378-1E9196A0F9D4}" destId="{0A9A60ED-1548-466E-AAFF-38F5A1CA65E0}" srcOrd="0" destOrd="0" presId="urn:microsoft.com/office/officeart/2008/layout/LinedList"/>
    <dgm:cxn modelId="{E6D0FC07-1687-4700-9956-CDFD9A3C5624}" type="presParOf" srcId="{6903B4C3-5BD5-4F60-8378-1E9196A0F9D4}" destId="{90D7125E-3B21-42BC-A438-DBEB32C326CB}" srcOrd="1" destOrd="0" presId="urn:microsoft.com/office/officeart/2008/layout/LinedList"/>
    <dgm:cxn modelId="{FC2E4A03-3730-4714-AA55-6647BC70DC06}" type="presParOf" srcId="{90D7125E-3B21-42BC-A438-DBEB32C326CB}" destId="{CF1413B4-71E0-47BD-A00A-DEEAF6CF8694}" srcOrd="0" destOrd="0" presId="urn:microsoft.com/office/officeart/2008/layout/LinedList"/>
    <dgm:cxn modelId="{606D8E68-0A95-4EC2-B909-1879024E414C}" type="presParOf" srcId="{90D7125E-3B21-42BC-A438-DBEB32C326CB}" destId="{8DBDAF7C-1FD7-4D7F-B3C8-AE381DBFFE27}" srcOrd="1" destOrd="0" presId="urn:microsoft.com/office/officeart/2008/layout/LinedList"/>
    <dgm:cxn modelId="{14EEE4D2-F198-453F-A4BA-3EBB4C8F5EF6}" type="presParOf" srcId="{90D7125E-3B21-42BC-A438-DBEB32C326CB}" destId="{3314C9F7-515C-4EA3-AB5B-C766A113B955}" srcOrd="2" destOrd="0" presId="urn:microsoft.com/office/officeart/2008/layout/LinedList"/>
    <dgm:cxn modelId="{5F3C6B82-FA33-4D60-9D8B-788EFD310CF3}" type="presParOf" srcId="{6903B4C3-5BD5-4F60-8378-1E9196A0F9D4}" destId="{83D1857E-57A1-4935-A115-C4CEC322BA4D}" srcOrd="2" destOrd="0" presId="urn:microsoft.com/office/officeart/2008/layout/LinedList"/>
    <dgm:cxn modelId="{8878FA14-412E-4C3A-8059-531C21F4F0C4}" type="presParOf" srcId="{6903B4C3-5BD5-4F60-8378-1E9196A0F9D4}" destId="{9E15475D-0E86-4236-BAFF-41E8C8F9C5B7}"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428247-12EF-434B-B7DE-ABA68E8AE05D}">
      <dsp:nvSpPr>
        <dsp:cNvPr id="0" name=""/>
        <dsp:cNvSpPr/>
      </dsp:nvSpPr>
      <dsp:spPr>
        <a:xfrm>
          <a:off x="0" y="869"/>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33C3E1-5D2C-449C-9673-C78606A99C64}">
      <dsp:nvSpPr>
        <dsp:cNvPr id="0" name=""/>
        <dsp:cNvSpPr/>
      </dsp:nvSpPr>
      <dsp:spPr>
        <a:xfrm>
          <a:off x="0" y="869"/>
          <a:ext cx="10515600" cy="1844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0" kern="1200" dirty="0">
              <a:solidFill>
                <a:schemeClr val="bg1"/>
              </a:solidFill>
            </a:rPr>
            <a:t>The British Council has in place safeguarding measures, policies and processes in order  to keep children and adults safe from abuse and harm.</a:t>
          </a:r>
          <a:endParaRPr lang="en-US" sz="2800" kern="1200" dirty="0">
            <a:solidFill>
              <a:schemeClr val="bg1"/>
            </a:solidFill>
          </a:endParaRPr>
        </a:p>
      </dsp:txBody>
      <dsp:txXfrm>
        <a:off x="0" y="869"/>
        <a:ext cx="10515600" cy="1844888"/>
      </dsp:txXfrm>
    </dsp:sp>
    <dsp:sp modelId="{A90A4ED3-0DF0-423F-A938-5AAE16D0A559}">
      <dsp:nvSpPr>
        <dsp:cNvPr id="0" name=""/>
        <dsp:cNvSpPr/>
      </dsp:nvSpPr>
      <dsp:spPr>
        <a:xfrm>
          <a:off x="0" y="1845757"/>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3BFCD7-F4FC-4318-ACBA-0602B0C93F0B}">
      <dsp:nvSpPr>
        <dsp:cNvPr id="0" name=""/>
        <dsp:cNvSpPr/>
      </dsp:nvSpPr>
      <dsp:spPr>
        <a:xfrm>
          <a:off x="0" y="1845757"/>
          <a:ext cx="10505330" cy="2126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0" kern="1200" dirty="0">
              <a:solidFill>
                <a:schemeClr val="bg1"/>
              </a:solidFill>
            </a:rPr>
            <a:t>The following slides offer examples of British Council safeguarding good practise and practical safeguarding guidance for anyone working on Cultural Engagement programmes and projects.</a:t>
          </a:r>
          <a:endParaRPr lang="en-US" sz="2800" kern="1200" dirty="0">
            <a:solidFill>
              <a:schemeClr val="bg1"/>
            </a:solidFill>
          </a:endParaRPr>
        </a:p>
      </dsp:txBody>
      <dsp:txXfrm>
        <a:off x="0" y="1845757"/>
        <a:ext cx="10505330" cy="21263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73A3A-F791-4A65-8FE5-40AA87664936}">
      <dsp:nvSpPr>
        <dsp:cNvPr id="0" name=""/>
        <dsp:cNvSpPr/>
      </dsp:nvSpPr>
      <dsp:spPr>
        <a:xfrm>
          <a:off x="0" y="3740"/>
          <a:ext cx="10718157" cy="875160"/>
        </a:xfrm>
        <a:prstGeom prst="roundRect">
          <a:avLst/>
        </a:prstGeom>
        <a:gradFill rotWithShape="0">
          <a:gsLst>
            <a:gs pos="100000">
              <a:srgbClr val="002060">
                <a:lumMod val="79000"/>
              </a:srgbClr>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A safeguarding policy: </a:t>
          </a:r>
          <a:r>
            <a:rPr lang="en-GB" sz="2200" b="0" kern="1200" dirty="0">
              <a:solidFill>
                <a:schemeClr val="bg1"/>
              </a:solidFill>
            </a:rPr>
            <a:t>is a set of procedures developed to protect children and adults, from abuse and harm and it typically includes the following elements</a:t>
          </a:r>
          <a:r>
            <a:rPr lang="en-GB" sz="2200" kern="1200" dirty="0">
              <a:solidFill>
                <a:schemeClr val="bg1"/>
              </a:solidFill>
            </a:rPr>
            <a:t>:</a:t>
          </a:r>
          <a:endParaRPr lang="en-US" sz="2200" kern="1200" dirty="0">
            <a:solidFill>
              <a:schemeClr val="bg1"/>
            </a:solidFill>
          </a:endParaRPr>
        </a:p>
      </dsp:txBody>
      <dsp:txXfrm>
        <a:off x="42722" y="46462"/>
        <a:ext cx="10632713" cy="789716"/>
      </dsp:txXfrm>
    </dsp:sp>
    <dsp:sp modelId="{C3335663-B792-4F0A-860A-B8364C97C07D}">
      <dsp:nvSpPr>
        <dsp:cNvPr id="0" name=""/>
        <dsp:cNvSpPr/>
      </dsp:nvSpPr>
      <dsp:spPr>
        <a:xfrm>
          <a:off x="0" y="878900"/>
          <a:ext cx="10718157" cy="291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301"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GB" sz="2000" b="1" u="sng" kern="1200" dirty="0">
              <a:solidFill>
                <a:schemeClr val="tx1"/>
              </a:solidFill>
            </a:rPr>
            <a:t>Commitment: </a:t>
          </a:r>
          <a:r>
            <a:rPr lang="en-GB" sz="2000" b="0" kern="1200" dirty="0">
              <a:solidFill>
                <a:schemeClr val="tx1"/>
              </a:solidFill>
            </a:rPr>
            <a:t>a clear organisational statement to </a:t>
          </a:r>
          <a:r>
            <a:rPr lang="en-GB" sz="2000" kern="1200" dirty="0">
              <a:solidFill>
                <a:schemeClr val="tx1"/>
              </a:solidFill>
            </a:rPr>
            <a:t>protect </a:t>
          </a:r>
          <a:r>
            <a:rPr lang="en-GB" sz="2000" b="0" kern="1200" dirty="0">
              <a:solidFill>
                <a:schemeClr val="tx1"/>
              </a:solidFill>
            </a:rPr>
            <a:t>children and adults</a:t>
          </a:r>
          <a:r>
            <a:rPr lang="en-GB" sz="2000" kern="1200" dirty="0">
              <a:solidFill>
                <a:schemeClr val="tx1"/>
              </a:solidFill>
            </a:rPr>
            <a:t> from abuse.</a:t>
          </a:r>
          <a:endParaRPr lang="en-US" sz="2000" kern="1200" dirty="0">
            <a:solidFill>
              <a:schemeClr val="tx1"/>
            </a:solidFill>
          </a:endParaRPr>
        </a:p>
        <a:p>
          <a:pPr marL="228600" lvl="1" indent="-228600" algn="l" defTabSz="889000">
            <a:lnSpc>
              <a:spcPct val="90000"/>
            </a:lnSpc>
            <a:spcBef>
              <a:spcPct val="0"/>
            </a:spcBef>
            <a:spcAft>
              <a:spcPct val="20000"/>
            </a:spcAft>
            <a:buChar char="•"/>
          </a:pPr>
          <a:r>
            <a:rPr lang="en-GB" sz="2000" b="1" u="sng" kern="1200" dirty="0">
              <a:solidFill>
                <a:schemeClr val="tx1"/>
              </a:solidFill>
            </a:rPr>
            <a:t>Definition of terms</a:t>
          </a:r>
          <a:r>
            <a:rPr lang="en-GB" sz="2000" b="1" kern="1200" dirty="0">
              <a:solidFill>
                <a:schemeClr val="tx1"/>
              </a:solidFill>
            </a:rPr>
            <a:t>: </a:t>
          </a:r>
          <a:r>
            <a:rPr lang="en-GB" sz="2000" b="0" kern="1200" dirty="0">
              <a:solidFill>
                <a:schemeClr val="tx1"/>
              </a:solidFill>
            </a:rPr>
            <a:t>explanation of what constitutes abuse or neglect and identification of the groups, such as children and adults, that are covered under the policy.</a:t>
          </a:r>
          <a:endParaRPr lang="en-US" sz="2000" kern="1200" dirty="0">
            <a:solidFill>
              <a:schemeClr val="tx1"/>
            </a:solidFill>
          </a:endParaRPr>
        </a:p>
        <a:p>
          <a:pPr marL="228600" lvl="1" indent="-228600" algn="l" defTabSz="889000">
            <a:lnSpc>
              <a:spcPct val="90000"/>
            </a:lnSpc>
            <a:spcBef>
              <a:spcPct val="0"/>
            </a:spcBef>
            <a:spcAft>
              <a:spcPct val="20000"/>
            </a:spcAft>
            <a:buChar char="•"/>
          </a:pPr>
          <a:r>
            <a:rPr lang="en-GB" sz="2000" b="1" u="sng" kern="1200" dirty="0">
              <a:solidFill>
                <a:schemeClr val="tx1"/>
              </a:solidFill>
            </a:rPr>
            <a:t>Procedures: </a:t>
          </a:r>
          <a:r>
            <a:rPr lang="en-GB" sz="2000" b="0" kern="1200" dirty="0">
              <a:solidFill>
                <a:schemeClr val="tx1"/>
              </a:solidFill>
            </a:rPr>
            <a:t>instructions on how to recognize, report, and respond to safeguarding concerns.</a:t>
          </a:r>
          <a:endParaRPr lang="en-US" sz="2000" kern="1200" dirty="0">
            <a:solidFill>
              <a:schemeClr val="tx1"/>
            </a:solidFill>
          </a:endParaRPr>
        </a:p>
        <a:p>
          <a:pPr marL="228600" lvl="1" indent="-228600" algn="l" defTabSz="889000">
            <a:lnSpc>
              <a:spcPct val="90000"/>
            </a:lnSpc>
            <a:spcBef>
              <a:spcPct val="0"/>
            </a:spcBef>
            <a:spcAft>
              <a:spcPct val="20000"/>
            </a:spcAft>
            <a:buChar char="•"/>
          </a:pPr>
          <a:r>
            <a:rPr lang="en-GB" sz="2000" b="1" u="sng" kern="1200" dirty="0">
              <a:solidFill>
                <a:schemeClr val="tx1"/>
              </a:solidFill>
            </a:rPr>
            <a:t>Roles and responsibilities: </a:t>
          </a:r>
          <a:r>
            <a:rPr lang="en-GB" sz="2000" b="0" kern="1200" dirty="0">
              <a:solidFill>
                <a:schemeClr val="tx1"/>
              </a:solidFill>
            </a:rPr>
            <a:t>staff and non-staff members responsible for safeguarding</a:t>
          </a:r>
          <a:endParaRPr lang="en-US" sz="2000" kern="1200" dirty="0">
            <a:solidFill>
              <a:schemeClr val="tx1"/>
            </a:solidFill>
          </a:endParaRPr>
        </a:p>
        <a:p>
          <a:pPr marL="228600" lvl="1" indent="-228600" algn="l" defTabSz="889000">
            <a:lnSpc>
              <a:spcPct val="90000"/>
            </a:lnSpc>
            <a:spcBef>
              <a:spcPct val="0"/>
            </a:spcBef>
            <a:spcAft>
              <a:spcPct val="20000"/>
            </a:spcAft>
            <a:buChar char="•"/>
          </a:pPr>
          <a:r>
            <a:rPr lang="en-GB" sz="2000" b="1" u="sng" kern="1200" dirty="0">
              <a:solidFill>
                <a:schemeClr val="tx1"/>
              </a:solidFill>
            </a:rPr>
            <a:t>Upskilling &amp; awareness raising: </a:t>
          </a:r>
          <a:r>
            <a:rPr lang="en-GB" sz="2000" b="0" kern="1200" dirty="0">
              <a:solidFill>
                <a:schemeClr val="tx1"/>
              </a:solidFill>
            </a:rPr>
            <a:t>regular upskilling and awareness-raising activities to educate staff and stakeholders about the importance of safeguarding and reporting abuse.</a:t>
          </a:r>
          <a:endParaRPr lang="en-US" sz="2000" kern="1200" dirty="0">
            <a:solidFill>
              <a:schemeClr val="tx1"/>
            </a:solidFill>
          </a:endParaRPr>
        </a:p>
        <a:p>
          <a:pPr marL="228600" lvl="1" indent="-228600" algn="l" defTabSz="889000">
            <a:lnSpc>
              <a:spcPct val="90000"/>
            </a:lnSpc>
            <a:spcBef>
              <a:spcPct val="0"/>
            </a:spcBef>
            <a:spcAft>
              <a:spcPct val="20000"/>
            </a:spcAft>
            <a:buChar char="•"/>
          </a:pPr>
          <a:r>
            <a:rPr lang="en-GB" sz="2000" b="1" u="sng" kern="1200" dirty="0">
              <a:solidFill>
                <a:schemeClr val="tx1"/>
              </a:solidFill>
            </a:rPr>
            <a:t>Monitoring and review: </a:t>
          </a:r>
          <a:r>
            <a:rPr lang="en-GB" sz="2000" b="0" kern="1200" dirty="0">
              <a:solidFill>
                <a:schemeClr val="tx1"/>
              </a:solidFill>
            </a:rPr>
            <a:t>Procedures for periodically reviewing and updating the safeguarding policy to comply with any changes in law, regulation </a:t>
          </a:r>
          <a:r>
            <a:rPr lang="en-GB" sz="2000" kern="1200" dirty="0">
              <a:solidFill>
                <a:schemeClr val="tx1"/>
              </a:solidFill>
            </a:rPr>
            <a:t>or </a:t>
          </a:r>
          <a:r>
            <a:rPr lang="en-GB" sz="2000" b="0" kern="1200" dirty="0">
              <a:solidFill>
                <a:schemeClr val="tx1"/>
              </a:solidFill>
            </a:rPr>
            <a:t>good practices.</a:t>
          </a:r>
          <a:endParaRPr lang="en-US" sz="2000" kern="1200" dirty="0">
            <a:solidFill>
              <a:schemeClr val="tx1"/>
            </a:solidFill>
          </a:endParaRPr>
        </a:p>
      </dsp:txBody>
      <dsp:txXfrm>
        <a:off x="0" y="878900"/>
        <a:ext cx="10718157" cy="2914560"/>
      </dsp:txXfrm>
    </dsp:sp>
    <dsp:sp modelId="{38D3258D-8A00-44DD-B659-B28B8C233F20}">
      <dsp:nvSpPr>
        <dsp:cNvPr id="0" name=""/>
        <dsp:cNvSpPr/>
      </dsp:nvSpPr>
      <dsp:spPr>
        <a:xfrm>
          <a:off x="0" y="3767520"/>
          <a:ext cx="10718157" cy="875160"/>
        </a:xfrm>
        <a:prstGeom prst="roundRect">
          <a:avLst/>
        </a:prstGeom>
        <a:gradFill rotWithShape="0">
          <a:gsLst>
            <a:gs pos="100000">
              <a:srgbClr val="002060"/>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b="1" kern="1200" dirty="0">
              <a:solidFill>
                <a:schemeClr val="bg1"/>
              </a:solidFill>
            </a:rPr>
            <a:t>Example:  </a:t>
          </a:r>
          <a:r>
            <a:rPr lang="en-GB" sz="2200" kern="1200" dirty="0">
              <a:solidFill>
                <a:schemeClr val="bg1"/>
              </a:solidFill>
              <a:hlinkClick xmlns:r="http://schemas.openxmlformats.org/officeDocument/2006/relationships" r:id="rId1"/>
            </a:rPr>
            <a:t>British Council Safeguarding Policy</a:t>
          </a:r>
          <a:endParaRPr lang="en-US" sz="2200" kern="1200" dirty="0">
            <a:solidFill>
              <a:schemeClr val="bg1"/>
            </a:solidFill>
          </a:endParaRPr>
        </a:p>
      </dsp:txBody>
      <dsp:txXfrm>
        <a:off x="42722" y="3810242"/>
        <a:ext cx="10632713" cy="7897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2A282-45D1-4257-99A8-0DA38E08B0AB}">
      <dsp:nvSpPr>
        <dsp:cNvPr id="0" name=""/>
        <dsp:cNvSpPr/>
      </dsp:nvSpPr>
      <dsp:spPr>
        <a:xfrm>
          <a:off x="0" y="2615"/>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D9861D5-143B-415B-A602-40D80CBD6B4B}">
      <dsp:nvSpPr>
        <dsp:cNvPr id="0" name=""/>
        <dsp:cNvSpPr/>
      </dsp:nvSpPr>
      <dsp:spPr>
        <a:xfrm>
          <a:off x="0" y="2615"/>
          <a:ext cx="10343563" cy="70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Abuse occurs when a child or adult is mistreated, violated, neglected, exploited or harmed. </a:t>
          </a:r>
        </a:p>
      </dsp:txBody>
      <dsp:txXfrm>
        <a:off x="0" y="2615"/>
        <a:ext cx="10343563" cy="708930"/>
      </dsp:txXfrm>
    </dsp:sp>
    <dsp:sp modelId="{700E62D0-EB57-4EFE-9E2D-4EB06B99E409}">
      <dsp:nvSpPr>
        <dsp:cNvPr id="0" name=""/>
        <dsp:cNvSpPr/>
      </dsp:nvSpPr>
      <dsp:spPr>
        <a:xfrm>
          <a:off x="0" y="711546"/>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B972C87-15D8-44FE-9030-022C8AE64E14}">
      <dsp:nvSpPr>
        <dsp:cNvPr id="0" name=""/>
        <dsp:cNvSpPr/>
      </dsp:nvSpPr>
      <dsp:spPr>
        <a:xfrm>
          <a:off x="0" y="711546"/>
          <a:ext cx="10353675" cy="528007"/>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2060"/>
              </a:solidFill>
            </a:rPr>
            <a:t>Abuse can result from the action or inaction of institutions, organisations and communities</a:t>
          </a:r>
        </a:p>
      </dsp:txBody>
      <dsp:txXfrm>
        <a:off x="0" y="711546"/>
        <a:ext cx="10353675" cy="528007"/>
      </dsp:txXfrm>
    </dsp:sp>
    <dsp:sp modelId="{FD35DB05-2099-4C5B-9F3E-7F7656794F8C}">
      <dsp:nvSpPr>
        <dsp:cNvPr id="0" name=""/>
        <dsp:cNvSpPr/>
      </dsp:nvSpPr>
      <dsp:spPr>
        <a:xfrm>
          <a:off x="0" y="1239553"/>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4ADA117-20AD-4456-AC22-875027808780}">
      <dsp:nvSpPr>
        <dsp:cNvPr id="0" name=""/>
        <dsp:cNvSpPr/>
      </dsp:nvSpPr>
      <dsp:spPr>
        <a:xfrm>
          <a:off x="0" y="1239553"/>
          <a:ext cx="10353675" cy="652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Abuse can be the result of actions by children towards other children e.g., bullying.</a:t>
          </a:r>
        </a:p>
      </dsp:txBody>
      <dsp:txXfrm>
        <a:off x="0" y="1239553"/>
        <a:ext cx="10353675" cy="652376"/>
      </dsp:txXfrm>
    </dsp:sp>
    <dsp:sp modelId="{C0293901-0763-4BCA-9247-3D411A083857}">
      <dsp:nvSpPr>
        <dsp:cNvPr id="0" name=""/>
        <dsp:cNvSpPr/>
      </dsp:nvSpPr>
      <dsp:spPr>
        <a:xfrm>
          <a:off x="0" y="1891929"/>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00A906B-B080-45D2-B5FF-24355A42CDE8}">
      <dsp:nvSpPr>
        <dsp:cNvPr id="0" name=""/>
        <dsp:cNvSpPr/>
      </dsp:nvSpPr>
      <dsp:spPr>
        <a:xfrm>
          <a:off x="0" y="1891929"/>
          <a:ext cx="10343563" cy="685053"/>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2060"/>
              </a:solidFill>
            </a:rPr>
            <a:t>Abuse can take place physically or virtually using digital devices including computers and mobile phones and electronic recording devices.</a:t>
          </a:r>
        </a:p>
      </dsp:txBody>
      <dsp:txXfrm>
        <a:off x="0" y="1891929"/>
        <a:ext cx="10343563" cy="685053"/>
      </dsp:txXfrm>
    </dsp:sp>
    <dsp:sp modelId="{101EF24C-4D89-4F7A-B3A7-C0C9FE139D05}">
      <dsp:nvSpPr>
        <dsp:cNvPr id="0" name=""/>
        <dsp:cNvSpPr/>
      </dsp:nvSpPr>
      <dsp:spPr>
        <a:xfrm>
          <a:off x="0" y="2576983"/>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A8CB041-E90C-4C95-B0B2-6C46127E008F}">
      <dsp:nvSpPr>
        <dsp:cNvPr id="0" name=""/>
        <dsp:cNvSpPr/>
      </dsp:nvSpPr>
      <dsp:spPr>
        <a:xfrm>
          <a:off x="0" y="2576983"/>
          <a:ext cx="10353675" cy="652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Abuse can involve the trafficking or exploitation of individuals or groups of vulnerable  people for sexual, material or financial gain.</a:t>
          </a:r>
        </a:p>
      </dsp:txBody>
      <dsp:txXfrm>
        <a:off x="0" y="2576983"/>
        <a:ext cx="10353675" cy="652376"/>
      </dsp:txXfrm>
    </dsp:sp>
    <dsp:sp modelId="{D8C550BD-10BD-4DEA-A066-1C3BFC183FBD}">
      <dsp:nvSpPr>
        <dsp:cNvPr id="0" name=""/>
        <dsp:cNvSpPr/>
      </dsp:nvSpPr>
      <dsp:spPr>
        <a:xfrm>
          <a:off x="0" y="3229359"/>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348963-1BF7-4B36-A9A0-ABFC79B7CDF9}">
      <dsp:nvSpPr>
        <dsp:cNvPr id="0" name=""/>
        <dsp:cNvSpPr/>
      </dsp:nvSpPr>
      <dsp:spPr>
        <a:xfrm>
          <a:off x="0" y="3229359"/>
          <a:ext cx="10353675" cy="652376"/>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rgbClr val="002060"/>
              </a:solidFill>
            </a:rPr>
            <a:t>Abuse can result from discriminatory practices towards individuals or specific groups of people</a:t>
          </a:r>
        </a:p>
      </dsp:txBody>
      <dsp:txXfrm>
        <a:off x="0" y="3229359"/>
        <a:ext cx="10353675" cy="652376"/>
      </dsp:txXfrm>
    </dsp:sp>
    <dsp:sp modelId="{549F030B-A8CC-41CB-9DD5-4EE912E0EE1F}">
      <dsp:nvSpPr>
        <dsp:cNvPr id="0" name=""/>
        <dsp:cNvSpPr/>
      </dsp:nvSpPr>
      <dsp:spPr>
        <a:xfrm>
          <a:off x="0" y="3881735"/>
          <a:ext cx="10353675"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0B46FB5-58E8-4289-A0E4-9E4AAB680B91}">
      <dsp:nvSpPr>
        <dsp:cNvPr id="0" name=""/>
        <dsp:cNvSpPr/>
      </dsp:nvSpPr>
      <dsp:spPr>
        <a:xfrm>
          <a:off x="0" y="3881735"/>
          <a:ext cx="10353675" cy="652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Abuse can also result from not taking steps to report or prevent it </a:t>
          </a:r>
        </a:p>
      </dsp:txBody>
      <dsp:txXfrm>
        <a:off x="0" y="3881735"/>
        <a:ext cx="10353675" cy="6523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03A98-554E-4DF5-9467-A762AAFD93D4}">
      <dsp:nvSpPr>
        <dsp:cNvPr id="0" name=""/>
        <dsp:cNvSpPr/>
      </dsp:nvSpPr>
      <dsp:spPr>
        <a:xfrm>
          <a:off x="103759" y="103"/>
          <a:ext cx="2899714" cy="1739828"/>
        </a:xfrm>
        <a:prstGeom prst="rect">
          <a:avLst/>
        </a:prstGeom>
        <a:gradFill rotWithShape="0">
          <a:gsLst>
            <a:gs pos="100000">
              <a:srgbClr val="002060"/>
            </a:gs>
            <a:gs pos="10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u="sng" kern="1200" dirty="0"/>
            <a:t>SEAH </a:t>
          </a:r>
          <a:r>
            <a:rPr lang="en-US" sz="1400" kern="1200" dirty="0"/>
            <a:t>– Sexual Exploitation, Sexual/Physical Abuse and Sexual Harassment  </a:t>
          </a:r>
        </a:p>
      </dsp:txBody>
      <dsp:txXfrm>
        <a:off x="103759" y="103"/>
        <a:ext cx="2899714" cy="1739828"/>
      </dsp:txXfrm>
    </dsp:sp>
    <dsp:sp modelId="{731BE757-24CA-4F79-B853-F51C742854AE}">
      <dsp:nvSpPr>
        <dsp:cNvPr id="0" name=""/>
        <dsp:cNvSpPr/>
      </dsp:nvSpPr>
      <dsp:spPr>
        <a:xfrm>
          <a:off x="3293445" y="103"/>
          <a:ext cx="2899714" cy="1739828"/>
        </a:xfrm>
        <a:prstGeom prst="rect">
          <a:avLst/>
        </a:prstGeom>
        <a:gradFill rotWithShape="0">
          <a:gsLst>
            <a:gs pos="92000">
              <a:srgbClr val="002060"/>
            </a:gs>
            <a:gs pos="0">
              <a:srgbClr val="002060"/>
            </a:gs>
            <a:gs pos="32000">
              <a:srgbClr val="002060"/>
            </a:gs>
            <a:gs pos="47000">
              <a:srgbClr val="002060"/>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endParaRPr lang="en-US" sz="1400" b="1" u="sng" kern="1200" dirty="0"/>
        </a:p>
        <a:p>
          <a:pPr marL="0" lvl="0" indent="0" algn="ctr" defTabSz="622300">
            <a:lnSpc>
              <a:spcPct val="90000"/>
            </a:lnSpc>
            <a:spcBef>
              <a:spcPct val="0"/>
            </a:spcBef>
            <a:spcAft>
              <a:spcPct val="35000"/>
            </a:spcAft>
            <a:buNone/>
          </a:pPr>
          <a:r>
            <a:rPr lang="en-US" sz="1400" b="1" u="sng" kern="1200" dirty="0"/>
            <a:t>Neglect</a:t>
          </a:r>
          <a:r>
            <a:rPr lang="en-US" sz="1400" b="1" kern="1200" dirty="0"/>
            <a:t> </a:t>
          </a:r>
          <a:r>
            <a:rPr lang="en-US" sz="1400" kern="1200" dirty="0"/>
            <a:t>- Refusing a child access to the basic needs in life – education, shelter, clothing, food, supervision and health care.</a:t>
          </a:r>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dsp:txBody>
      <dsp:txXfrm>
        <a:off x="3293445" y="103"/>
        <a:ext cx="2899714" cy="1739828"/>
      </dsp:txXfrm>
    </dsp:sp>
    <dsp:sp modelId="{C0DDC0E3-08B7-4A26-96F9-79644247B20E}">
      <dsp:nvSpPr>
        <dsp:cNvPr id="0" name=""/>
        <dsp:cNvSpPr/>
      </dsp:nvSpPr>
      <dsp:spPr>
        <a:xfrm>
          <a:off x="6483131" y="103"/>
          <a:ext cx="2899714" cy="1739828"/>
        </a:xfrm>
        <a:prstGeom prst="rect">
          <a:avLst/>
        </a:prstGeom>
        <a:gradFill rotWithShape="0">
          <a:gsLst>
            <a:gs pos="100000">
              <a:srgbClr val="002060"/>
            </a:gs>
            <a:gs pos="10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u="sng" kern="1200" dirty="0"/>
            <a:t>Emotional/psychological Abuse - </a:t>
          </a:r>
          <a:r>
            <a:rPr lang="en-US" sz="1400" kern="1200" dirty="0"/>
            <a:t>deliberately subjecting a person to </a:t>
          </a:r>
          <a:r>
            <a:rPr lang="en-US" sz="1400" kern="1200" dirty="0" err="1"/>
            <a:t>behaviour</a:t>
          </a:r>
          <a:r>
            <a:rPr lang="en-US" sz="1400" kern="1200" dirty="0"/>
            <a:t> that may result in psychological trauma - depression, anxiety, PTSD</a:t>
          </a:r>
        </a:p>
      </dsp:txBody>
      <dsp:txXfrm>
        <a:off x="6483131" y="103"/>
        <a:ext cx="2899714" cy="1739828"/>
      </dsp:txXfrm>
    </dsp:sp>
    <dsp:sp modelId="{4FE9F141-F60F-4EE8-B782-810262B877DD}">
      <dsp:nvSpPr>
        <dsp:cNvPr id="0" name=""/>
        <dsp:cNvSpPr/>
      </dsp:nvSpPr>
      <dsp:spPr>
        <a:xfrm>
          <a:off x="103759" y="2029903"/>
          <a:ext cx="2899714" cy="1739828"/>
        </a:xfrm>
        <a:prstGeom prst="rect">
          <a:avLst/>
        </a:prstGeom>
        <a:gradFill rotWithShape="0">
          <a:gsLst>
            <a:gs pos="0">
              <a:srgbClr val="002060"/>
            </a:gs>
            <a:gs pos="50000">
              <a:srgbClr val="002060"/>
            </a:gs>
            <a:gs pos="100000">
              <a:srgbClr val="002060"/>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u="sng" kern="1200" dirty="0"/>
            <a:t>Exploitation (physical &amp; sexual) </a:t>
          </a:r>
          <a:r>
            <a:rPr lang="en-US" sz="1400" kern="1200" dirty="0"/>
            <a:t>– deliberate grooming of a child or adult for purposes of physical </a:t>
          </a:r>
          <a:r>
            <a:rPr lang="en-US" sz="1400" kern="1200" dirty="0" err="1"/>
            <a:t>labour</a:t>
          </a:r>
          <a:r>
            <a:rPr lang="en-US" sz="1400" kern="1200" dirty="0"/>
            <a:t> or sexual gratification or for trafficking</a:t>
          </a:r>
        </a:p>
      </dsp:txBody>
      <dsp:txXfrm>
        <a:off x="103759" y="2029903"/>
        <a:ext cx="2899714" cy="1739828"/>
      </dsp:txXfrm>
    </dsp:sp>
    <dsp:sp modelId="{84AE7B06-80BB-42EA-8137-4DA72886288F}">
      <dsp:nvSpPr>
        <dsp:cNvPr id="0" name=""/>
        <dsp:cNvSpPr/>
      </dsp:nvSpPr>
      <dsp:spPr>
        <a:xfrm>
          <a:off x="3293445" y="2029903"/>
          <a:ext cx="2899714" cy="1739828"/>
        </a:xfrm>
        <a:prstGeom prst="rect">
          <a:avLst/>
        </a:prstGeom>
        <a:gradFill rotWithShape="0">
          <a:gsLst>
            <a:gs pos="0">
              <a:srgbClr val="002060"/>
            </a:gs>
            <a:gs pos="49000">
              <a:srgbClr val="002060"/>
            </a:gs>
            <a:gs pos="100000">
              <a:srgbClr val="002060"/>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u="sng" kern="1200" dirty="0"/>
            <a:t>Digital abuse </a:t>
          </a:r>
          <a:r>
            <a:rPr lang="en-US" sz="1400" kern="1200" dirty="0"/>
            <a:t>–using digital platforms for grooming, bullying, harassing, sexual exploitation or blackmailing purposes or for exposing a child to pornographic material</a:t>
          </a:r>
        </a:p>
      </dsp:txBody>
      <dsp:txXfrm>
        <a:off x="3293445" y="2029903"/>
        <a:ext cx="2899714" cy="1739828"/>
      </dsp:txXfrm>
    </dsp:sp>
    <dsp:sp modelId="{5BAE0367-7B8F-4026-BEB8-418739BDD18B}">
      <dsp:nvSpPr>
        <dsp:cNvPr id="0" name=""/>
        <dsp:cNvSpPr/>
      </dsp:nvSpPr>
      <dsp:spPr>
        <a:xfrm>
          <a:off x="6483131" y="2029903"/>
          <a:ext cx="2899714" cy="1739828"/>
        </a:xfrm>
        <a:prstGeom prst="rect">
          <a:avLst/>
        </a:prstGeom>
        <a:gradFill rotWithShape="0">
          <a:gsLst>
            <a:gs pos="0">
              <a:srgbClr val="002060"/>
            </a:gs>
            <a:gs pos="50000">
              <a:srgbClr val="002060"/>
            </a:gs>
            <a:gs pos="100000">
              <a:srgbClr val="002060"/>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u="sng" kern="1200" dirty="0" err="1"/>
            <a:t>Localised</a:t>
          </a:r>
          <a:r>
            <a:rPr lang="en-US" sz="1400" b="1" u="sng" kern="1200" dirty="0"/>
            <a:t> forms of abuse </a:t>
          </a:r>
          <a:r>
            <a:rPr lang="en-US" sz="1400" b="1" kern="1200" dirty="0"/>
            <a:t>–</a:t>
          </a:r>
          <a:r>
            <a:rPr lang="en-US" sz="1400" kern="1200" dirty="0"/>
            <a:t> faith or ritual-based abuse,  female genital mutilation, child marriage, corporal punishment, domestic servitude, enslavement etc.</a:t>
          </a:r>
        </a:p>
      </dsp:txBody>
      <dsp:txXfrm>
        <a:off x="6483131" y="2029903"/>
        <a:ext cx="2899714" cy="17398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7D08E-D52C-49FF-890B-8D7C764E00C5}">
      <dsp:nvSpPr>
        <dsp:cNvPr id="0" name=""/>
        <dsp:cNvSpPr/>
      </dsp:nvSpPr>
      <dsp:spPr>
        <a:xfrm>
          <a:off x="0" y="319376"/>
          <a:ext cx="10353675" cy="1216800"/>
        </a:xfrm>
        <a:prstGeom prst="roundRect">
          <a:avLst/>
        </a:prstGeom>
        <a:solidFill>
          <a:srgbClr val="00206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kern="1200" dirty="0"/>
            <a:t>A safeguarding code of conduct is a set of guidelines that outlines the expected behaviours and actions of individuals and organisations that work with children and adults.</a:t>
          </a:r>
          <a:endParaRPr lang="en-US" sz="1800" kern="1200" dirty="0"/>
        </a:p>
      </dsp:txBody>
      <dsp:txXfrm>
        <a:off x="59399" y="378775"/>
        <a:ext cx="10234877" cy="1098002"/>
      </dsp:txXfrm>
    </dsp:sp>
    <dsp:sp modelId="{58A8AC00-B6D2-4DAB-8709-F7B6EB70F3FA}">
      <dsp:nvSpPr>
        <dsp:cNvPr id="0" name=""/>
        <dsp:cNvSpPr/>
      </dsp:nvSpPr>
      <dsp:spPr>
        <a:xfrm>
          <a:off x="0" y="1794136"/>
          <a:ext cx="10353675" cy="1216800"/>
        </a:xfrm>
        <a:prstGeom prst="roundRect">
          <a:avLst/>
        </a:prstGeom>
        <a:solidFill>
          <a:srgbClr val="00206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kern="1200" dirty="0"/>
            <a:t>The code of conduct is intended to complement the safeguarding policy and provide more specific guidance on expected behaviours and actions.</a:t>
          </a:r>
          <a:endParaRPr lang="en-US" sz="1800" kern="1200" dirty="0"/>
        </a:p>
      </dsp:txBody>
      <dsp:txXfrm>
        <a:off x="59399" y="1853535"/>
        <a:ext cx="10234877" cy="1098002"/>
      </dsp:txXfrm>
    </dsp:sp>
    <dsp:sp modelId="{DAE4B6E4-3523-466F-9ED2-E6CBDC26A7EB}">
      <dsp:nvSpPr>
        <dsp:cNvPr id="0" name=""/>
        <dsp:cNvSpPr/>
      </dsp:nvSpPr>
      <dsp:spPr>
        <a:xfrm>
          <a:off x="0" y="3010936"/>
          <a:ext cx="10353675"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8729"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a:p>
          <a:pPr marL="228600" lvl="1" indent="-228600" algn="l" defTabSz="889000">
            <a:lnSpc>
              <a:spcPct val="90000"/>
            </a:lnSpc>
            <a:spcBef>
              <a:spcPct val="0"/>
            </a:spcBef>
            <a:spcAft>
              <a:spcPct val="20000"/>
            </a:spcAft>
            <a:buChar char="•"/>
          </a:pPr>
          <a:r>
            <a:rPr lang="en-GB" sz="2000" kern="1200" dirty="0"/>
            <a:t>Example</a:t>
          </a:r>
          <a:r>
            <a:rPr lang="en-GB" sz="2000" kern="1200" dirty="0">
              <a:solidFill>
                <a:srgbClr val="0000FF"/>
              </a:solidFill>
            </a:rPr>
            <a:t>: </a:t>
          </a:r>
          <a:r>
            <a:rPr lang="en-GB" sz="2000" b="1" kern="1200" dirty="0">
              <a:solidFill>
                <a:srgbClr val="0000FF"/>
              </a:solidFill>
              <a:hlinkClick xmlns:r="http://schemas.openxmlformats.org/officeDocument/2006/relationships" r:id="rId1">
                <a:extLst>
                  <a:ext uri="{A12FA001-AC4F-418D-AE19-62706E023703}">
                    <ahyp:hlinkClr xmlns:ahyp="http://schemas.microsoft.com/office/drawing/2018/hyperlinkcolor" val="tx"/>
                  </a:ext>
                </a:extLst>
              </a:hlinkClick>
            </a:rPr>
            <a:t>British Council Safeguarding Code of Conduct</a:t>
          </a:r>
          <a:endParaRPr lang="en-US" sz="2000" kern="1200" dirty="0">
            <a:solidFill>
              <a:srgbClr val="0000FF"/>
            </a:solidFill>
          </a:endParaRPr>
        </a:p>
      </dsp:txBody>
      <dsp:txXfrm>
        <a:off x="0" y="3010936"/>
        <a:ext cx="10353675" cy="1076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F13F9-6527-45D4-BBA0-45A4F2F973BA}">
      <dsp:nvSpPr>
        <dsp:cNvPr id="0" name=""/>
        <dsp:cNvSpPr/>
      </dsp:nvSpPr>
      <dsp:spPr>
        <a:xfrm>
          <a:off x="0" y="1032"/>
          <a:ext cx="103536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C0C656-104F-4F6D-8E41-A722554D2C25}">
      <dsp:nvSpPr>
        <dsp:cNvPr id="0" name=""/>
        <dsp:cNvSpPr/>
      </dsp:nvSpPr>
      <dsp:spPr>
        <a:xfrm>
          <a:off x="0" y="0"/>
          <a:ext cx="1600930" cy="1313968"/>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defRPr b="1"/>
          </a:pPr>
          <a:r>
            <a:rPr lang="en-US" sz="2200" b="0" kern="1200" dirty="0">
              <a:solidFill>
                <a:schemeClr val="bg1"/>
              </a:solidFill>
            </a:rPr>
            <a:t>Reporting to a Focal Point</a:t>
          </a:r>
        </a:p>
      </dsp:txBody>
      <dsp:txXfrm>
        <a:off x="0" y="0"/>
        <a:ext cx="1600930" cy="1313968"/>
      </dsp:txXfrm>
    </dsp:sp>
    <dsp:sp modelId="{B71E35D5-AE26-4579-AD5E-C23D7CE11F75}">
      <dsp:nvSpPr>
        <dsp:cNvPr id="0" name=""/>
        <dsp:cNvSpPr/>
      </dsp:nvSpPr>
      <dsp:spPr>
        <a:xfrm>
          <a:off x="1624704" y="65036"/>
          <a:ext cx="610186" cy="1280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endParaRPr lang="en-US" sz="2200" kern="1200" dirty="0"/>
        </a:p>
      </dsp:txBody>
      <dsp:txXfrm>
        <a:off x="1624704" y="65036"/>
        <a:ext cx="610186" cy="1280074"/>
      </dsp:txXfrm>
    </dsp:sp>
    <dsp:sp modelId="{6F85078E-E49A-4623-A4F0-13CC4F2D9FF1}">
      <dsp:nvSpPr>
        <dsp:cNvPr id="0" name=""/>
        <dsp:cNvSpPr/>
      </dsp:nvSpPr>
      <dsp:spPr>
        <a:xfrm>
          <a:off x="2258664" y="65036"/>
          <a:ext cx="8080137" cy="1278290"/>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Incidents and concerns should be promptly reported to the designated </a:t>
          </a:r>
          <a:r>
            <a:rPr lang="en-US" sz="2000" kern="1200" dirty="0">
              <a:solidFill>
                <a:schemeClr val="bg1"/>
              </a:solidFill>
            </a:rPr>
            <a:t>Programme</a:t>
          </a:r>
          <a:r>
            <a:rPr lang="en-US" sz="2200" kern="1200" dirty="0">
              <a:solidFill>
                <a:schemeClr val="bg1"/>
              </a:solidFill>
            </a:rPr>
            <a:t> or Project Focal Point.</a:t>
          </a:r>
        </a:p>
      </dsp:txBody>
      <dsp:txXfrm>
        <a:off x="2258664" y="65036"/>
        <a:ext cx="8080137" cy="1278290"/>
      </dsp:txXfrm>
    </dsp:sp>
    <dsp:sp modelId="{587F53FE-6B1F-4310-8E31-C2C4E8BDB017}">
      <dsp:nvSpPr>
        <dsp:cNvPr id="0" name=""/>
        <dsp:cNvSpPr/>
      </dsp:nvSpPr>
      <dsp:spPr>
        <a:xfrm>
          <a:off x="1600930" y="1345111"/>
          <a:ext cx="126792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0B4954-F586-47B4-B6BD-B17F7BEC3CE4}">
      <dsp:nvSpPr>
        <dsp:cNvPr id="0" name=""/>
        <dsp:cNvSpPr/>
      </dsp:nvSpPr>
      <dsp:spPr>
        <a:xfrm>
          <a:off x="0" y="1409115"/>
          <a:ext cx="103536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EB6CDD-9514-40AB-9333-F9F13E15432A}">
      <dsp:nvSpPr>
        <dsp:cNvPr id="0" name=""/>
        <dsp:cNvSpPr/>
      </dsp:nvSpPr>
      <dsp:spPr>
        <a:xfrm flipH="1">
          <a:off x="0" y="1409115"/>
          <a:ext cx="1604446" cy="1283002"/>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defRPr b="1"/>
          </a:pPr>
          <a:r>
            <a:rPr lang="en-US" sz="2200" b="0" kern="1200" dirty="0">
              <a:solidFill>
                <a:schemeClr val="bg1"/>
              </a:solidFill>
            </a:rPr>
            <a:t>Reporting directly to the British Council</a:t>
          </a:r>
        </a:p>
      </dsp:txBody>
      <dsp:txXfrm>
        <a:off x="0" y="1409115"/>
        <a:ext cx="1604446" cy="1283002"/>
      </dsp:txXfrm>
    </dsp:sp>
    <dsp:sp modelId="{16163051-262F-4161-9AE2-5003D18098F9}">
      <dsp:nvSpPr>
        <dsp:cNvPr id="0" name=""/>
        <dsp:cNvSpPr/>
      </dsp:nvSpPr>
      <dsp:spPr>
        <a:xfrm>
          <a:off x="2246573" y="1411381"/>
          <a:ext cx="8107101" cy="1280074"/>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Alternatively, an incident or concern can be directly reported to the British Council through our website. Click on this link  </a:t>
          </a:r>
          <a:r>
            <a:rPr lang="en-US" sz="2000" kern="1200" dirty="0">
              <a:solidFill>
                <a:schemeClr val="bg1"/>
              </a:solidFill>
              <a:hlinkClick xmlns:r="http://schemas.openxmlformats.org/officeDocument/2006/relationships" r:id="rId1"/>
            </a:rPr>
            <a:t>www.britishcouncil.org</a:t>
          </a:r>
          <a:r>
            <a:rPr lang="en-US" sz="2000" kern="1200" dirty="0">
              <a:solidFill>
                <a:schemeClr val="bg1"/>
              </a:solidFill>
            </a:rPr>
            <a:t> and scroll down to ‘Raise a Safeguarding Concern’. Your report will be sent directly to the British Council’s Global Safeguarding Team.</a:t>
          </a:r>
        </a:p>
      </dsp:txBody>
      <dsp:txXfrm>
        <a:off x="2246573" y="1411381"/>
        <a:ext cx="8107101" cy="1280074"/>
      </dsp:txXfrm>
    </dsp:sp>
    <dsp:sp modelId="{50491B52-A2F6-41C4-9911-9197CEDFD3BD}">
      <dsp:nvSpPr>
        <dsp:cNvPr id="0" name=""/>
        <dsp:cNvSpPr/>
      </dsp:nvSpPr>
      <dsp:spPr>
        <a:xfrm>
          <a:off x="1604446" y="2753193"/>
          <a:ext cx="82829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B8F8DA-B4BE-4663-8B38-B71BFF6150B1}">
      <dsp:nvSpPr>
        <dsp:cNvPr id="0" name=""/>
        <dsp:cNvSpPr/>
      </dsp:nvSpPr>
      <dsp:spPr>
        <a:xfrm>
          <a:off x="0" y="2817197"/>
          <a:ext cx="103536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6BC428-5E5D-473F-940D-B7C2394EA895}">
      <dsp:nvSpPr>
        <dsp:cNvPr id="0" name=""/>
        <dsp:cNvSpPr/>
      </dsp:nvSpPr>
      <dsp:spPr>
        <a:xfrm>
          <a:off x="0" y="2817197"/>
          <a:ext cx="1599932" cy="1325892"/>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defRPr b="1"/>
          </a:pPr>
          <a:r>
            <a:rPr lang="en-US" sz="2200" b="0" kern="1200" dirty="0">
              <a:solidFill>
                <a:schemeClr val="bg1"/>
              </a:solidFill>
            </a:rPr>
            <a:t>Reporting through </a:t>
          </a:r>
          <a:r>
            <a:rPr lang="en-US" sz="2200" b="0" kern="1200" dirty="0" err="1">
              <a:solidFill>
                <a:schemeClr val="bg1"/>
              </a:solidFill>
            </a:rPr>
            <a:t>Safecall</a:t>
          </a:r>
          <a:endParaRPr lang="en-US" sz="2200" b="0" kern="1200" dirty="0">
            <a:solidFill>
              <a:schemeClr val="bg1"/>
            </a:solidFill>
          </a:endParaRPr>
        </a:p>
      </dsp:txBody>
      <dsp:txXfrm>
        <a:off x="0" y="2817197"/>
        <a:ext cx="1599932" cy="1325892"/>
      </dsp:txXfrm>
    </dsp:sp>
    <dsp:sp modelId="{8DBDAF7C-1FD7-4D7F-B3C8-AE381DBFFE27}">
      <dsp:nvSpPr>
        <dsp:cNvPr id="0" name=""/>
        <dsp:cNvSpPr/>
      </dsp:nvSpPr>
      <dsp:spPr>
        <a:xfrm>
          <a:off x="2239039" y="2870909"/>
          <a:ext cx="8114635" cy="1280074"/>
        </a:xfrm>
        <a:prstGeom prst="rect">
          <a:avLst/>
        </a:prstGeom>
        <a:solidFill>
          <a:srgbClr val="002060"/>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An incident can be reported through </a:t>
          </a:r>
          <a:r>
            <a:rPr lang="en-US" sz="2000" kern="1200" dirty="0" err="1">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SafeCall</a:t>
          </a:r>
          <a:r>
            <a:rPr lang="en-US" sz="2000"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 </a:t>
          </a:r>
          <a:r>
            <a:rPr lang="en-US" sz="2000" kern="1200" dirty="0">
              <a:solidFill>
                <a:schemeClr val="bg1"/>
              </a:solidFill>
            </a:rPr>
            <a:t> if a person feels unsafe to report the incident or concern to you or prefers to report anonymously.  It is often used for whistleblowing e.g. reporting fraud, theft or ongoing abuse.</a:t>
          </a:r>
        </a:p>
      </dsp:txBody>
      <dsp:txXfrm>
        <a:off x="2239039" y="2870909"/>
        <a:ext cx="8114635" cy="1280074"/>
      </dsp:txXfrm>
    </dsp:sp>
    <dsp:sp modelId="{83D1857E-57A1-4935-A115-C4CEC322BA4D}">
      <dsp:nvSpPr>
        <dsp:cNvPr id="0" name=""/>
        <dsp:cNvSpPr/>
      </dsp:nvSpPr>
      <dsp:spPr>
        <a:xfrm>
          <a:off x="1599932" y="4161276"/>
          <a:ext cx="82829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31/07/2024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31/07/2024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dirty="0"/>
          </a:p>
        </p:txBody>
      </p:sp>
    </p:spTree>
    <p:extLst>
      <p:ext uri="{BB962C8B-B14F-4D97-AF65-F5344CB8AC3E}">
        <p14:creationId xmlns:p14="http://schemas.microsoft.com/office/powerpoint/2010/main" val="322071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pic>
        <p:nvPicPr>
          <p:cNvPr id="14" name="British Council Logo">
            <a:extLst>
              <a:ext uri="{FF2B5EF4-FFF2-40B4-BE49-F238E27FC236}">
                <a16:creationId xmlns:a16="http://schemas.microsoft.com/office/drawing/2014/main" id="{5DDEF12C-7487-864E-958F-4B2E3D930292}"/>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a:t>Click to edit Master title style</a:t>
            </a:r>
            <a:endParaRPr lang="en-US" dirty="0"/>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250959291"/>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1D53AD-9078-4B38-A6BD-187F9F42FE92}" type="datetimeFigureOut">
              <a:rPr lang="en-GB" smtClean="0"/>
              <a:t>31/07/2024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69E09C-E95F-41A4-B768-A330D65AC565}" type="slidenum">
              <a:rPr lang="en-GB" smtClean="0"/>
              <a:t>‹#›</a:t>
            </a:fld>
            <a:endParaRPr lang="en-GB"/>
          </a:p>
        </p:txBody>
      </p:sp>
    </p:spTree>
    <p:extLst>
      <p:ext uri="{BB962C8B-B14F-4D97-AF65-F5344CB8AC3E}">
        <p14:creationId xmlns:p14="http://schemas.microsoft.com/office/powerpoint/2010/main" val="2095256030"/>
      </p:ext>
    </p:extLst>
  </p:cSld>
  <p:clrMapOvr>
    <a:masterClrMapping/>
  </p:clrMapOvr>
  <p:transition spd="slow">
    <p:push/>
  </p:transition>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 1 line">
    <p:spTree>
      <p:nvGrpSpPr>
        <p:cNvPr id="1" name=""/>
        <p:cNvGrpSpPr/>
        <p:nvPr/>
      </p:nvGrpSpPr>
      <p:grpSpPr>
        <a:xfrm>
          <a:off x="0" y="0"/>
          <a:ext cx="0" cy="0"/>
          <a:chOff x="0" y="0"/>
          <a:chExt cx="0" cy="0"/>
        </a:xfrm>
      </p:grpSpPr>
      <p:pic>
        <p:nvPicPr>
          <p:cNvPr id="14" name="British Council Logo">
            <a:extLst>
              <a:ext uri="{FF2B5EF4-FFF2-40B4-BE49-F238E27FC236}">
                <a16:creationId xmlns:a16="http://schemas.microsoft.com/office/drawing/2014/main" id="{5DDEF12C-7487-864E-958F-4B2E3D930292}"/>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a:t>Click to edit Master title style</a:t>
            </a:r>
            <a:endParaRPr lang="en-US" dirty="0"/>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004048877"/>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 1 line">
    <p:spTree>
      <p:nvGrpSpPr>
        <p:cNvPr id="1" name=""/>
        <p:cNvGrpSpPr/>
        <p:nvPr/>
      </p:nvGrpSpPr>
      <p:grpSpPr>
        <a:xfrm>
          <a:off x="0" y="0"/>
          <a:ext cx="0" cy="0"/>
          <a:chOff x="0" y="0"/>
          <a:chExt cx="0" cy="0"/>
        </a:xfrm>
      </p:grpSpPr>
      <p:sp>
        <p:nvSpPr>
          <p:cNvPr id="12" name="Panel">
            <a:extLst>
              <a:ext uri="{FF2B5EF4-FFF2-40B4-BE49-F238E27FC236}">
                <a16:creationId xmlns:a16="http://schemas.microsoft.com/office/drawing/2014/main" id="{B1770B00-226D-FC4E-82B2-FADF7906C5FA}"/>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British Council Logo">
            <a:extLst>
              <a:ext uri="{FF2B5EF4-FFF2-40B4-BE49-F238E27FC236}">
                <a16:creationId xmlns:a16="http://schemas.microsoft.com/office/drawing/2014/main" id="{B228E9DE-B6D7-D144-9B89-4C1ED3A472E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4201925896"/>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1452402591"/>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spTree>
    <p:extLst>
      <p:ext uri="{BB962C8B-B14F-4D97-AF65-F5344CB8AC3E}">
        <p14:creationId xmlns:p14="http://schemas.microsoft.com/office/powerpoint/2010/main" val="2777072681"/>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spTree>
    <p:extLst>
      <p:ext uri="{BB962C8B-B14F-4D97-AF65-F5344CB8AC3E}">
        <p14:creationId xmlns:p14="http://schemas.microsoft.com/office/powerpoint/2010/main" val="1323745139"/>
      </p:ext>
    </p:extLst>
  </p:cSld>
  <p:clrMapOvr>
    <a:masterClrMapping/>
  </p:clrMapOvr>
  <p:transition spd="slow">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2 columns">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Text 1"/>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Text 2"/>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134799408"/>
      </p:ext>
    </p:extLst>
  </p:cSld>
  <p:clrMapOvr>
    <a:masterClrMapping/>
  </p:clrMapOvr>
  <p:transition spd="slow">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 1 line">
    <p:spTree>
      <p:nvGrpSpPr>
        <p:cNvPr id="1" name=""/>
        <p:cNvGrpSpPr/>
        <p:nvPr/>
      </p:nvGrpSpPr>
      <p:grpSpPr>
        <a:xfrm>
          <a:off x="0" y="0"/>
          <a:ext cx="0" cy="0"/>
          <a:chOff x="0" y="0"/>
          <a:chExt cx="0" cy="0"/>
        </a:xfrm>
      </p:grpSpPr>
      <p:pic>
        <p:nvPicPr>
          <p:cNvPr id="14" name="British Council Logo">
            <a:extLst>
              <a:ext uri="{FF2B5EF4-FFF2-40B4-BE49-F238E27FC236}">
                <a16:creationId xmlns:a16="http://schemas.microsoft.com/office/drawing/2014/main" id="{5DDEF12C-7487-864E-958F-4B2E3D930292}"/>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a:t>Click to edit Master title style</a:t>
            </a:r>
            <a:endParaRPr lang="en-US" dirty="0"/>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04278498"/>
      </p:ext>
    </p:extLst>
  </p:cSld>
  <p:clrMapOvr>
    <a:masterClrMapping/>
  </p:clrMapOvr>
  <p:transition spd="slow">
    <p:pu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12" name="Panel">
            <a:extLst>
              <a:ext uri="{FF2B5EF4-FFF2-40B4-BE49-F238E27FC236}">
                <a16:creationId xmlns:a16="http://schemas.microsoft.com/office/drawing/2014/main" id="{B1770B00-226D-FC4E-82B2-FADF7906C5FA}"/>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British Council Logo">
            <a:extLst>
              <a:ext uri="{FF2B5EF4-FFF2-40B4-BE49-F238E27FC236}">
                <a16:creationId xmlns:a16="http://schemas.microsoft.com/office/drawing/2014/main" id="{B228E9DE-B6D7-D144-9B89-4C1ED3A472E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2437422875"/>
      </p:ext>
    </p:extLst>
  </p:cSld>
  <p:clrMapOvr>
    <a:masterClrMapping/>
  </p:clrMapOvr>
  <p:transition spd="slow">
    <p:pu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10" name="Panel">
            <a:extLst>
              <a:ext uri="{FF2B5EF4-FFF2-40B4-BE49-F238E27FC236}">
                <a16:creationId xmlns:a16="http://schemas.microsoft.com/office/drawing/2014/main" id="{FE798422-C397-674C-900B-C038451B579B}"/>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9" name="British Council Logo">
            <a:extLst>
              <a:ext uri="{FF2B5EF4-FFF2-40B4-BE49-F238E27FC236}">
                <a16:creationId xmlns:a16="http://schemas.microsoft.com/office/drawing/2014/main" id="{5E41C586-C2C4-F543-85BF-E60883FCAC8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dirty="0"/>
              <a:t>Click</a:t>
            </a:r>
            <a:r>
              <a:rPr lang="en-US" dirty="0"/>
              <a:t> to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spTree>
    <p:extLst>
      <p:ext uri="{BB962C8B-B14F-4D97-AF65-F5344CB8AC3E}">
        <p14:creationId xmlns:p14="http://schemas.microsoft.com/office/powerpoint/2010/main" val="1270817333"/>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pic>
        <p:nvPicPr>
          <p:cNvPr id="9" name="British Council Logo">
            <a:extLst>
              <a:ext uri="{FF2B5EF4-FFF2-40B4-BE49-F238E27FC236}">
                <a16:creationId xmlns:a16="http://schemas.microsoft.com/office/drawing/2014/main" id="{5835BB25-4B4D-2E43-9920-596829C6D19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US" noProof="0"/>
              <a:t>Click to edit Master title style</a:t>
            </a:r>
            <a:endParaRPr lang="en-US" dirty="0"/>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dirty="0"/>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050437155"/>
      </p:ext>
    </p:extLst>
  </p:cSld>
  <p:clrMapOvr>
    <a:masterClrMapping/>
  </p:clrMapOvr>
  <p:transition spd="slow">
    <p:push/>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6" name="Panel">
            <a:extLst>
              <a:ext uri="{FF2B5EF4-FFF2-40B4-BE49-F238E27FC236}">
                <a16:creationId xmlns:a16="http://schemas.microsoft.com/office/drawing/2014/main" id="{4665FD8E-3E7D-E34E-8A07-72A8919E9BE8}"/>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9" name="British Council Logo">
            <a:extLst>
              <a:ext uri="{FF2B5EF4-FFF2-40B4-BE49-F238E27FC236}">
                <a16:creationId xmlns:a16="http://schemas.microsoft.com/office/drawing/2014/main" id="{5E41C586-C2C4-F543-85BF-E60883FCAC8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noProof="0" dirty="0"/>
              <a:t>Click</a:t>
            </a:r>
            <a:r>
              <a:rPr lang="en-US" dirty="0"/>
              <a:t> to edit Master title style</a:t>
            </a:r>
          </a:p>
        </p:txBody>
      </p: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spTree>
    <p:extLst>
      <p:ext uri="{BB962C8B-B14F-4D97-AF65-F5344CB8AC3E}">
        <p14:creationId xmlns:p14="http://schemas.microsoft.com/office/powerpoint/2010/main" val="3137127575"/>
      </p:ext>
    </p:extLst>
  </p:cSld>
  <p:clrMapOvr>
    <a:masterClrMapping/>
  </p:clrMapOvr>
  <p:transition spd="slow">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4" name="Panel">
            <a:extLst>
              <a:ext uri="{FF2B5EF4-FFF2-40B4-BE49-F238E27FC236}">
                <a16:creationId xmlns:a16="http://schemas.microsoft.com/office/drawing/2014/main" id="{F4130FF1-8DA2-484C-99ED-50EADA711920}"/>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Tree>
    <p:extLst>
      <p:ext uri="{BB962C8B-B14F-4D97-AF65-F5344CB8AC3E}">
        <p14:creationId xmlns:p14="http://schemas.microsoft.com/office/powerpoint/2010/main" val="84743252"/>
      </p:ext>
    </p:extLst>
  </p:cSld>
  <p:clrMapOvr>
    <a:masterClrMapping/>
  </p:clrMapOvr>
  <p:transition spd="slow">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FD5C-5B3A-7441-A94E-B14A46E1221F}"/>
              </a:ext>
            </a:extLst>
          </p:cNvPr>
          <p:cNvSpPr>
            <a:spLocks noGrp="1"/>
          </p:cNvSpPr>
          <p:nvPr>
            <p:ph type="title"/>
          </p:nvPr>
        </p:nvSpPr>
        <p:spPr/>
        <p:txBody>
          <a:bodyPr/>
          <a:lstStyle/>
          <a:p>
            <a:r>
              <a:rPr lang="en-GB"/>
              <a:t>Click to edit Master title style</a:t>
            </a:r>
          </a:p>
        </p:txBody>
      </p:sp>
      <p:sp>
        <p:nvSpPr>
          <p:cNvPr id="4" name="Text">
            <a:extLst>
              <a:ext uri="{FF2B5EF4-FFF2-40B4-BE49-F238E27FC236}">
                <a16:creationId xmlns:a16="http://schemas.microsoft.com/office/drawing/2014/main" id="{4234A940-4C75-E144-9D73-ECBDB97901ED}"/>
              </a:ext>
            </a:extLst>
          </p:cNvPr>
          <p:cNvSpPr>
            <a:spLocks noGrp="1"/>
          </p:cNvSpPr>
          <p:nvPr>
            <p:ph idx="1"/>
          </p:nvPr>
        </p:nvSpPr>
        <p:spPr>
          <a:xfrm>
            <a:off x="648000" y="1512000"/>
            <a:ext cx="8136000" cy="4500000"/>
          </a:xfrm>
          <a:prstGeom prst="rect">
            <a:avLst/>
          </a:prstGeom>
        </p:spPr>
        <p:txBody>
          <a:bodyPr vert="horz" lIns="0" tIns="0" rIns="0" bIns="0" rtlCol="0">
            <a:noAutofit/>
          </a:bodyPr>
          <a:lstStyle>
            <a:lvl4pPr>
              <a:buClr>
                <a:schemeClr val="bg2"/>
              </a:buClr>
              <a:defRPr/>
            </a:lvl4pPr>
            <a:lvl5pPr>
              <a:buClr>
                <a:schemeClr val="bg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Line">
            <a:extLst>
              <a:ext uri="{FF2B5EF4-FFF2-40B4-BE49-F238E27FC236}">
                <a16:creationId xmlns:a16="http://schemas.microsoft.com/office/drawing/2014/main" id="{B7F54996-ABD2-4A4E-8E97-DB0B15A4347B}"/>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id="{A8B16F5C-1990-5444-81F9-AE30E2BEB15E}"/>
              </a:ext>
              <a:ext uri="{C183D7F6-B498-43B3-948B-1728B52AA6E4}">
                <adec:decorative xmlns:adec="http://schemas.microsoft.com/office/drawing/2017/decorative" val="1"/>
              </a:ext>
            </a:extLst>
          </p:cNvPr>
          <p:cNvSpPr>
            <a:spLocks noGrp="1"/>
          </p:cNvSpPr>
          <p:nvPr>
            <p:ph type="sldNum" sz="quarter" idx="12"/>
          </p:nvPr>
        </p:nvSpPr>
        <p:spPr>
          <a:xfrm>
            <a:off x="11088000" y="6192000"/>
            <a:ext cx="504000" cy="180000"/>
          </a:xfrm>
          <a:prstGeom prst="rect">
            <a:avLst/>
          </a:prstGeom>
        </p:spPr>
        <p:txBody>
          <a:bodyPr vert="horz" lIns="0" tIns="0" rIns="0" bIns="0" rtlCol="0" anchor="b" anchorCtr="0"/>
          <a:lstStyle>
            <a:lvl1pPr>
              <a:defRPr lang="en-GB" sz="1200" b="1" smtClean="0">
                <a:solidFill>
                  <a:schemeClr val="tx2"/>
                </a:solidFill>
              </a:defRPr>
            </a:lvl1pPr>
          </a:lstStyle>
          <a:p>
            <a:pPr algn="r"/>
            <a:fld id="{A36854FA-307F-854E-96D4-DE585DB24BD3}" type="slidenum">
              <a:rPr lang="en-GB" smtClean="0"/>
              <a:pPr algn="r"/>
              <a:t>‹#›</a:t>
            </a:fld>
            <a:endParaRPr lang="en-GB"/>
          </a:p>
        </p:txBody>
      </p:sp>
    </p:spTree>
    <p:extLst>
      <p:ext uri="{BB962C8B-B14F-4D97-AF65-F5344CB8AC3E}">
        <p14:creationId xmlns:p14="http://schemas.microsoft.com/office/powerpoint/2010/main" val="2235622166"/>
      </p:ext>
    </p:extLst>
  </p:cSld>
  <p:clrMapOvr>
    <a:masterClrMapping/>
  </p:clrMapOvr>
  <p:transition spd="slow">
    <p:push/>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FD5C-5B3A-7441-A94E-B14A46E1221F}"/>
              </a:ext>
            </a:extLst>
          </p:cNvPr>
          <p:cNvSpPr>
            <a:spLocks noGrp="1"/>
          </p:cNvSpPr>
          <p:nvPr>
            <p:ph type="title"/>
          </p:nvPr>
        </p:nvSpPr>
        <p:spPr>
          <a:xfrm>
            <a:off x="648000" y="504000"/>
            <a:ext cx="10944000" cy="792000"/>
          </a:xfrm>
        </p:spPr>
        <p:txBody>
          <a:bodyPr/>
          <a:lstStyle/>
          <a:p>
            <a:r>
              <a:rPr lang="en-GB" dirty="0"/>
              <a:t>Click to edit Master title style</a:t>
            </a:r>
          </a:p>
        </p:txBody>
      </p:sp>
      <p:sp>
        <p:nvSpPr>
          <p:cNvPr id="4" name="Text">
            <a:extLst>
              <a:ext uri="{FF2B5EF4-FFF2-40B4-BE49-F238E27FC236}">
                <a16:creationId xmlns:a16="http://schemas.microsoft.com/office/drawing/2014/main" id="{4234A940-4C75-E144-9D73-ECBDB97901ED}"/>
              </a:ext>
            </a:extLst>
          </p:cNvPr>
          <p:cNvSpPr>
            <a:spLocks noGrp="1"/>
          </p:cNvSpPr>
          <p:nvPr>
            <p:ph idx="1"/>
          </p:nvPr>
        </p:nvSpPr>
        <p:spPr>
          <a:xfrm>
            <a:off x="648000" y="1512000"/>
            <a:ext cx="5328000" cy="4500000"/>
          </a:xfrm>
          <a:prstGeom prst="rect">
            <a:avLst/>
          </a:prstGeom>
        </p:spPr>
        <p:txBody>
          <a:bodyPr vert="horz" lIns="0" tIns="0" rIns="0" bIns="0" rtlCol="0">
            <a:noAutofit/>
          </a:bodyPr>
          <a:lstStyle>
            <a:lvl4pPr>
              <a:buClr>
                <a:schemeClr val="bg2"/>
              </a:buClr>
              <a:defRPr/>
            </a:lvl4pPr>
            <a:lvl5pPr>
              <a:buClr>
                <a:schemeClr val="bg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Line">
            <a:extLst>
              <a:ext uri="{FF2B5EF4-FFF2-40B4-BE49-F238E27FC236}">
                <a16:creationId xmlns:a16="http://schemas.microsoft.com/office/drawing/2014/main" id="{B7F54996-ABD2-4A4E-8E97-DB0B15A4347B}"/>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id="{7A247B00-0529-3847-845D-6D62A637B368}"/>
              </a:ext>
              <a:ext uri="{C183D7F6-B498-43B3-948B-1728B52AA6E4}">
                <adec:decorative xmlns:adec="http://schemas.microsoft.com/office/drawing/2017/decorative" val="1"/>
              </a:ext>
            </a:extLst>
          </p:cNvPr>
          <p:cNvSpPr>
            <a:spLocks noGrp="1"/>
          </p:cNvSpPr>
          <p:nvPr>
            <p:ph type="sldNum" sz="quarter" idx="12"/>
          </p:nvPr>
        </p:nvSpPr>
        <p:spPr>
          <a:xfrm>
            <a:off x="11088000" y="6192000"/>
            <a:ext cx="504000" cy="180000"/>
          </a:xfrm>
          <a:prstGeom prst="rect">
            <a:avLst/>
          </a:prstGeom>
        </p:spPr>
        <p:txBody>
          <a:bodyPr vert="horz" lIns="0" tIns="0" rIns="0" bIns="0" rtlCol="0" anchor="b" anchorCtr="0"/>
          <a:lstStyle>
            <a:lvl1pPr>
              <a:defRPr lang="en-GB" sz="1200" b="1" smtClean="0">
                <a:solidFill>
                  <a:schemeClr val="tx2"/>
                </a:solidFill>
              </a:defRPr>
            </a:lvl1pPr>
          </a:lstStyle>
          <a:p>
            <a:pPr algn="r"/>
            <a:fld id="{A36854FA-307F-854E-96D4-DE585DB24BD3}" type="slidenum">
              <a:rPr lang="en-GB" smtClean="0"/>
              <a:pPr algn="r"/>
              <a:t>‹#›</a:t>
            </a:fld>
            <a:endParaRPr lang="en-GB"/>
          </a:p>
        </p:txBody>
      </p:sp>
      <p:sp>
        <p:nvSpPr>
          <p:cNvPr id="7" name="Text">
            <a:extLst>
              <a:ext uri="{FF2B5EF4-FFF2-40B4-BE49-F238E27FC236}">
                <a16:creationId xmlns:a16="http://schemas.microsoft.com/office/drawing/2014/main" id="{EAAB306B-B006-4940-8BF7-9CC6226506DB}"/>
              </a:ext>
            </a:extLst>
          </p:cNvPr>
          <p:cNvSpPr>
            <a:spLocks noGrp="1"/>
          </p:cNvSpPr>
          <p:nvPr>
            <p:ph idx="13"/>
          </p:nvPr>
        </p:nvSpPr>
        <p:spPr>
          <a:xfrm>
            <a:off x="6264000" y="1512000"/>
            <a:ext cx="5328000" cy="4500000"/>
          </a:xfrm>
          <a:prstGeom prst="rect">
            <a:avLst/>
          </a:prstGeom>
        </p:spPr>
        <p:txBody>
          <a:bodyPr vert="horz" lIns="0" tIns="0" rIns="0" bIns="0" rtlCol="0">
            <a:noAutofit/>
          </a:bodyPr>
          <a:lstStyle>
            <a:lvl4pPr>
              <a:buClr>
                <a:schemeClr val="bg2"/>
              </a:buClr>
              <a:defRPr/>
            </a:lvl4pPr>
            <a:lvl5pPr>
              <a:buClr>
                <a:schemeClr val="bg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47285734"/>
      </p:ext>
    </p:extLst>
  </p:cSld>
  <p:clrMapOvr>
    <a:masterClrMapping/>
  </p:clrMapOvr>
  <p:transition spd="slow">
    <p:push/>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FD5C-5B3A-7441-A94E-B14A46E1221F}"/>
              </a:ext>
            </a:extLst>
          </p:cNvPr>
          <p:cNvSpPr>
            <a:spLocks noGrp="1"/>
          </p:cNvSpPr>
          <p:nvPr>
            <p:ph type="title"/>
          </p:nvPr>
        </p:nvSpPr>
        <p:spPr>
          <a:xfrm>
            <a:off x="648000" y="504000"/>
            <a:ext cx="10944000" cy="792000"/>
          </a:xfrm>
        </p:spPr>
        <p:txBody>
          <a:bodyPr/>
          <a:lstStyle/>
          <a:p>
            <a:r>
              <a:rPr lang="en-GB" dirty="0"/>
              <a:t>Click to edit Master title style</a:t>
            </a:r>
          </a:p>
        </p:txBody>
      </p:sp>
      <p:sp>
        <p:nvSpPr>
          <p:cNvPr id="4" name="Text">
            <a:extLst>
              <a:ext uri="{FF2B5EF4-FFF2-40B4-BE49-F238E27FC236}">
                <a16:creationId xmlns:a16="http://schemas.microsoft.com/office/drawing/2014/main" id="{4234A940-4C75-E144-9D73-ECBDB97901ED}"/>
              </a:ext>
            </a:extLst>
          </p:cNvPr>
          <p:cNvSpPr>
            <a:spLocks noGrp="1"/>
          </p:cNvSpPr>
          <p:nvPr>
            <p:ph idx="1"/>
          </p:nvPr>
        </p:nvSpPr>
        <p:spPr>
          <a:xfrm>
            <a:off x="648000" y="1512000"/>
            <a:ext cx="5328000" cy="4500000"/>
          </a:xfrm>
          <a:prstGeom prst="rect">
            <a:avLst/>
          </a:prstGeom>
        </p:spPr>
        <p:txBody>
          <a:bodyPr vert="horz" lIns="0" tIns="0" rIns="0" bIns="0" rtlCol="0">
            <a:noAutofit/>
          </a:bodyPr>
          <a:lstStyle>
            <a:lvl4pPr>
              <a:buClr>
                <a:schemeClr val="bg2"/>
              </a:buClr>
              <a:defRPr/>
            </a:lvl4pPr>
            <a:lvl5pPr>
              <a:buClr>
                <a:schemeClr val="bg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Line">
            <a:extLst>
              <a:ext uri="{FF2B5EF4-FFF2-40B4-BE49-F238E27FC236}">
                <a16:creationId xmlns:a16="http://schemas.microsoft.com/office/drawing/2014/main" id="{B7F54996-ABD2-4A4E-8E97-DB0B15A4347B}"/>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id="{7A247B00-0529-3847-845D-6D62A637B368}"/>
              </a:ext>
              <a:ext uri="{C183D7F6-B498-43B3-948B-1728B52AA6E4}">
                <adec:decorative xmlns:adec="http://schemas.microsoft.com/office/drawing/2017/decorative" val="1"/>
              </a:ext>
            </a:extLst>
          </p:cNvPr>
          <p:cNvSpPr>
            <a:spLocks noGrp="1"/>
          </p:cNvSpPr>
          <p:nvPr>
            <p:ph type="sldNum" sz="quarter" idx="12"/>
          </p:nvPr>
        </p:nvSpPr>
        <p:spPr>
          <a:xfrm>
            <a:off x="11088000" y="6192000"/>
            <a:ext cx="504000" cy="180000"/>
          </a:xfrm>
          <a:prstGeom prst="rect">
            <a:avLst/>
          </a:prstGeom>
        </p:spPr>
        <p:txBody>
          <a:bodyPr vert="horz" lIns="0" tIns="0" rIns="0" bIns="0" rtlCol="0" anchor="b" anchorCtr="0"/>
          <a:lstStyle>
            <a:lvl1pPr>
              <a:defRPr lang="en-GB" sz="1200" b="1" smtClean="0">
                <a:solidFill>
                  <a:schemeClr val="tx2"/>
                </a:solidFill>
              </a:defRPr>
            </a:lvl1pPr>
          </a:lstStyle>
          <a:p>
            <a:pPr algn="r"/>
            <a:fld id="{A36854FA-307F-854E-96D4-DE585DB24BD3}" type="slidenum">
              <a:rPr lang="en-GB" smtClean="0"/>
              <a:pPr algn="r"/>
              <a:t>‹#›</a:t>
            </a:fld>
            <a:endParaRPr lang="en-GB"/>
          </a:p>
        </p:txBody>
      </p:sp>
      <p:sp>
        <p:nvSpPr>
          <p:cNvPr id="8" name="Picture">
            <a:extLst>
              <a:ext uri="{FF2B5EF4-FFF2-40B4-BE49-F238E27FC236}">
                <a16:creationId xmlns:a16="http://schemas.microsoft.com/office/drawing/2014/main" id="{C7263AF6-F66F-8A43-91E3-1DDB4063D617}"/>
              </a:ext>
            </a:extLst>
          </p:cNvPr>
          <p:cNvSpPr>
            <a:spLocks noGrp="1"/>
          </p:cNvSpPr>
          <p:nvPr>
            <p:ph type="pic" sz="quarter" idx="13"/>
          </p:nvPr>
        </p:nvSpPr>
        <p:spPr>
          <a:xfrm>
            <a:off x="6264000" y="1512002"/>
            <a:ext cx="5328000" cy="4500563"/>
          </a:xfrm>
        </p:spPr>
        <p:txBody>
          <a:bodyPr/>
          <a:lstStyle/>
          <a:p>
            <a:endParaRPr lang="en-GB" noProof="0"/>
          </a:p>
        </p:txBody>
      </p:sp>
    </p:spTree>
    <p:extLst>
      <p:ext uri="{BB962C8B-B14F-4D97-AF65-F5344CB8AC3E}">
        <p14:creationId xmlns:p14="http://schemas.microsoft.com/office/powerpoint/2010/main" val="323002364"/>
      </p:ext>
    </p:extLst>
  </p:cSld>
  <p:clrMapOvr>
    <a:masterClrMapping/>
  </p:clrMapOvr>
  <p:transition spd="slow">
    <p:push/>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FD5C-5B3A-7441-A94E-B14A46E1221F}"/>
              </a:ext>
            </a:extLst>
          </p:cNvPr>
          <p:cNvSpPr>
            <a:spLocks noGrp="1"/>
          </p:cNvSpPr>
          <p:nvPr>
            <p:ph type="title"/>
          </p:nvPr>
        </p:nvSpPr>
        <p:spPr>
          <a:xfrm>
            <a:off x="648000" y="504000"/>
            <a:ext cx="10944000" cy="792000"/>
          </a:xfrm>
        </p:spPr>
        <p:txBody>
          <a:bodyPr/>
          <a:lstStyle/>
          <a:p>
            <a:r>
              <a:rPr lang="en-GB" dirty="0"/>
              <a:t>Click to edit Master title style</a:t>
            </a:r>
          </a:p>
        </p:txBody>
      </p:sp>
      <p:cxnSp>
        <p:nvCxnSpPr>
          <p:cNvPr id="5" name="Line">
            <a:extLst>
              <a:ext uri="{FF2B5EF4-FFF2-40B4-BE49-F238E27FC236}">
                <a16:creationId xmlns:a16="http://schemas.microsoft.com/office/drawing/2014/main" id="{B7F54996-ABD2-4A4E-8E97-DB0B15A4347B}"/>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id="{7A247B00-0529-3847-845D-6D62A637B368}"/>
              </a:ext>
              <a:ext uri="{C183D7F6-B498-43B3-948B-1728B52AA6E4}">
                <adec:decorative xmlns:adec="http://schemas.microsoft.com/office/drawing/2017/decorative" val="1"/>
              </a:ext>
            </a:extLst>
          </p:cNvPr>
          <p:cNvSpPr>
            <a:spLocks noGrp="1"/>
          </p:cNvSpPr>
          <p:nvPr>
            <p:ph type="sldNum" sz="quarter" idx="12"/>
          </p:nvPr>
        </p:nvSpPr>
        <p:spPr>
          <a:xfrm>
            <a:off x="11088000" y="6192000"/>
            <a:ext cx="504000" cy="180000"/>
          </a:xfrm>
          <a:prstGeom prst="rect">
            <a:avLst/>
          </a:prstGeom>
        </p:spPr>
        <p:txBody>
          <a:bodyPr vert="horz" lIns="0" tIns="0" rIns="0" bIns="0" rtlCol="0" anchor="b" anchorCtr="0"/>
          <a:lstStyle>
            <a:lvl1pPr>
              <a:defRPr lang="en-GB" sz="1200" b="1" smtClean="0">
                <a:solidFill>
                  <a:schemeClr val="tx2"/>
                </a:solidFill>
              </a:defRPr>
            </a:lvl1pPr>
          </a:lstStyle>
          <a:p>
            <a:pPr algn="r"/>
            <a:fld id="{A36854FA-307F-854E-96D4-DE585DB24BD3}" type="slidenum">
              <a:rPr lang="en-GB" smtClean="0"/>
              <a:pPr algn="r"/>
              <a:t>‹#›</a:t>
            </a:fld>
            <a:endParaRPr lang="en-GB"/>
          </a:p>
        </p:txBody>
      </p:sp>
      <p:sp>
        <p:nvSpPr>
          <p:cNvPr id="7" name="Text">
            <a:extLst>
              <a:ext uri="{FF2B5EF4-FFF2-40B4-BE49-F238E27FC236}">
                <a16:creationId xmlns:a16="http://schemas.microsoft.com/office/drawing/2014/main" id="{EAAB306B-B006-4940-8BF7-9CC6226506DB}"/>
              </a:ext>
            </a:extLst>
          </p:cNvPr>
          <p:cNvSpPr>
            <a:spLocks noGrp="1"/>
          </p:cNvSpPr>
          <p:nvPr>
            <p:ph idx="13"/>
          </p:nvPr>
        </p:nvSpPr>
        <p:spPr>
          <a:xfrm>
            <a:off x="6264000" y="1512000"/>
            <a:ext cx="5328000" cy="4500000"/>
          </a:xfrm>
          <a:prstGeom prst="rect">
            <a:avLst/>
          </a:prstGeom>
        </p:spPr>
        <p:txBody>
          <a:bodyPr vert="horz" lIns="0" tIns="0" rIns="0" bIns="0" rtlCol="0">
            <a:noAutofit/>
          </a:bodyPr>
          <a:lstStyle>
            <a:lvl4pPr>
              <a:buClr>
                <a:schemeClr val="bg2"/>
              </a:buClr>
              <a:defRPr/>
            </a:lvl4pPr>
            <a:lvl5pPr>
              <a:buClr>
                <a:schemeClr val="bg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a:extLst>
              <a:ext uri="{FF2B5EF4-FFF2-40B4-BE49-F238E27FC236}">
                <a16:creationId xmlns:a16="http://schemas.microsoft.com/office/drawing/2014/main" id="{D1BB271A-9F31-F649-BD08-7CC789C26673}"/>
              </a:ext>
            </a:extLst>
          </p:cNvPr>
          <p:cNvSpPr>
            <a:spLocks noGrp="1"/>
          </p:cNvSpPr>
          <p:nvPr>
            <p:ph type="pic" sz="quarter" idx="14"/>
          </p:nvPr>
        </p:nvSpPr>
        <p:spPr>
          <a:xfrm>
            <a:off x="648000" y="1511999"/>
            <a:ext cx="5328000" cy="4500000"/>
          </a:xfrm>
        </p:spPr>
        <p:txBody>
          <a:bodyPr/>
          <a:lstStyle/>
          <a:p>
            <a:endParaRPr lang="en-GB" noProof="0"/>
          </a:p>
        </p:txBody>
      </p:sp>
    </p:spTree>
    <p:extLst>
      <p:ext uri="{BB962C8B-B14F-4D97-AF65-F5344CB8AC3E}">
        <p14:creationId xmlns:p14="http://schemas.microsoft.com/office/powerpoint/2010/main" val="3103355565"/>
      </p:ext>
    </p:extLst>
  </p:cSld>
  <p:clrMapOvr>
    <a:masterClrMapping/>
  </p:clrMapOvr>
  <p:transition spd="slow">
    <p:push/>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5" name="Line">
            <a:extLst>
              <a:ext uri="{FF2B5EF4-FFF2-40B4-BE49-F238E27FC236}">
                <a16:creationId xmlns:a16="http://schemas.microsoft.com/office/drawing/2014/main" id="{B7F54996-ABD2-4A4E-8E97-DB0B15A4347B}"/>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id="{7A247B00-0529-3847-845D-6D62A637B368}"/>
              </a:ext>
              <a:ext uri="{C183D7F6-B498-43B3-948B-1728B52AA6E4}">
                <adec:decorative xmlns:adec="http://schemas.microsoft.com/office/drawing/2017/decorative" val="1"/>
              </a:ext>
            </a:extLst>
          </p:cNvPr>
          <p:cNvSpPr>
            <a:spLocks noGrp="1"/>
          </p:cNvSpPr>
          <p:nvPr>
            <p:ph type="sldNum" sz="quarter" idx="12"/>
          </p:nvPr>
        </p:nvSpPr>
        <p:spPr>
          <a:xfrm>
            <a:off x="11088000" y="6192000"/>
            <a:ext cx="504000" cy="180000"/>
          </a:xfrm>
          <a:prstGeom prst="rect">
            <a:avLst/>
          </a:prstGeom>
        </p:spPr>
        <p:txBody>
          <a:bodyPr vert="horz" lIns="0" tIns="0" rIns="0" bIns="0" rtlCol="0" anchor="b" anchorCtr="0"/>
          <a:lstStyle>
            <a:lvl1pPr>
              <a:defRPr lang="en-GB" sz="1200" b="1" smtClean="0">
                <a:solidFill>
                  <a:schemeClr val="tx2"/>
                </a:solidFill>
              </a:defRPr>
            </a:lvl1pPr>
          </a:lstStyle>
          <a:p>
            <a:pPr algn="r"/>
            <a:fld id="{A36854FA-307F-854E-96D4-DE585DB24BD3}" type="slidenum">
              <a:rPr lang="en-GB" smtClean="0"/>
              <a:pPr algn="r"/>
              <a:t>‹#›</a:t>
            </a:fld>
            <a:endParaRPr lang="en-GB"/>
          </a:p>
        </p:txBody>
      </p:sp>
    </p:spTree>
    <p:extLst>
      <p:ext uri="{BB962C8B-B14F-4D97-AF65-F5344CB8AC3E}">
        <p14:creationId xmlns:p14="http://schemas.microsoft.com/office/powerpoint/2010/main" val="1113699380"/>
      </p:ext>
    </p:extLst>
  </p:cSld>
  <p:clrMapOvr>
    <a:masterClrMapping/>
  </p:clrMapOvr>
  <p:transition spd="slow">
    <p:push/>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1_2 columns">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Text 1"/>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Text 2"/>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1909440042"/>
      </p:ext>
    </p:extLst>
  </p:cSld>
  <p:clrMapOvr>
    <a:masterClrMapping/>
  </p:clrMapOvr>
  <p:transition spd="slow">
    <p:push/>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dirty="0"/>
              <a:t>Click to edit Master title style</a:t>
            </a:r>
          </a:p>
        </p:txBody>
      </p:sp>
      <p:sp>
        <p:nvSpPr>
          <p:cNvPr id="5"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037743431"/>
      </p:ext>
    </p:extLst>
  </p:cSld>
  <p:clrMapOvr>
    <a:masterClrMapping/>
  </p:clrMapOvr>
  <p:transition spd="slow">
    <p:push/>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Text"/>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074470383"/>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pic>
        <p:nvPicPr>
          <p:cNvPr id="6" name="British Council Logo">
            <a:extLst>
              <a:ext uri="{FF2B5EF4-FFF2-40B4-BE49-F238E27FC236}">
                <a16:creationId xmlns:a16="http://schemas.microsoft.com/office/drawing/2014/main" id="{A9B5034D-45F2-794C-B5B8-01E62BC32ED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a:t>Click to edit Master title style</a:t>
            </a:r>
            <a:endParaRPr lang="en-US" dirty="0"/>
          </a:p>
        </p:txBody>
      </p: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793448536"/>
      </p:ext>
    </p:extLst>
  </p:cSld>
  <p:clrMapOvr>
    <a:masterClrMapping/>
  </p:clrMapOvr>
  <p:transition spd="slow">
    <p:push/>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Text 1"/>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Text 2"/>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3350895512"/>
      </p:ext>
    </p:extLst>
  </p:cSld>
  <p:clrMapOvr>
    <a:masterClrMapping/>
  </p:clrMapOvr>
  <p:transition spd="slow">
    <p:push/>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Text"/>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925159295"/>
      </p:ext>
    </p:extLst>
  </p:cSld>
  <p:clrMapOvr>
    <a:masterClrMapping/>
  </p:clrMapOvr>
  <p:transition spd="slow">
    <p:push/>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US" dirty="0"/>
              <a:t>Click to edit Master title style</a:t>
            </a:r>
          </a:p>
        </p:txBody>
      </p:sp>
      <p:sp>
        <p:nvSpPr>
          <p:cNvPr id="8" name="Picture">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a:p>
        </p:txBody>
      </p:sp>
      <p:sp>
        <p:nvSpPr>
          <p:cNvPr id="4" name="Text"/>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992826113"/>
      </p:ext>
    </p:extLst>
  </p:cSld>
  <p:clrMapOvr>
    <a:masterClrMapping/>
  </p:clrMapOvr>
  <p:transition spd="slow">
    <p:push/>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2634010198"/>
      </p:ext>
    </p:extLst>
  </p:cSld>
  <p:clrMapOvr>
    <a:masterClrMapping/>
  </p:clrMapOvr>
  <p:transition spd="slow">
    <p:push/>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slide - 1 line">
    <p:spTree>
      <p:nvGrpSpPr>
        <p:cNvPr id="1" name=""/>
        <p:cNvGrpSpPr/>
        <p:nvPr/>
      </p:nvGrpSpPr>
      <p:grpSpPr>
        <a:xfrm>
          <a:off x="0" y="0"/>
          <a:ext cx="0" cy="0"/>
          <a:chOff x="0" y="0"/>
          <a:chExt cx="0" cy="0"/>
        </a:xfrm>
      </p:grpSpPr>
      <p:sp>
        <p:nvSpPr>
          <p:cNvPr id="12" name="Panel">
            <a:extLst>
              <a:ext uri="{FF2B5EF4-FFF2-40B4-BE49-F238E27FC236}">
                <a16:creationId xmlns:a16="http://schemas.microsoft.com/office/drawing/2014/main" id="{B1770B00-226D-FC4E-82B2-FADF7906C5FA}"/>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British Council Logo">
            <a:extLst>
              <a:ext uri="{FF2B5EF4-FFF2-40B4-BE49-F238E27FC236}">
                <a16:creationId xmlns:a16="http://schemas.microsoft.com/office/drawing/2014/main" id="{B228E9DE-B6D7-D144-9B89-4C1ED3A472E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1854263742"/>
      </p:ext>
    </p:extLst>
  </p:cSld>
  <p:clrMapOvr>
    <a:masterClrMapping/>
  </p:clrMapOvr>
  <p:transition spd="slow">
    <p:push/>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transition spd="slow">
    <p:push/>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cSld name="2 columns">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Text 1"/>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Text 2"/>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7" name="Slide Number">
            <a:extLst>
              <a:ext uri="{C183D7F6-B498-43B3-948B-1728B52AA6E4}">
                <adec:decorative xmlns:adec="http://schemas.microsoft.com/office/drawing/2017/decorative" val="1"/>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1939629970"/>
      </p:ext>
    </p:extLst>
  </p:cSld>
  <p:clrMapOvr>
    <a:masterClrMapping/>
  </p:clrMapOvr>
  <p:transition spd="slow">
    <p:push/>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slide - 1 line">
    <p:spTree>
      <p:nvGrpSpPr>
        <p:cNvPr id="1" name=""/>
        <p:cNvGrpSpPr/>
        <p:nvPr/>
      </p:nvGrpSpPr>
      <p:grpSpPr>
        <a:xfrm>
          <a:off x="0" y="0"/>
          <a:ext cx="0" cy="0"/>
          <a:chOff x="0" y="0"/>
          <a:chExt cx="0" cy="0"/>
        </a:xfrm>
      </p:grpSpPr>
      <p:sp>
        <p:nvSpPr>
          <p:cNvPr id="12" name="Panel">
            <a:extLst>
              <a:ext uri="{FF2B5EF4-FFF2-40B4-BE49-F238E27FC236}">
                <a16:creationId xmlns:a16="http://schemas.microsoft.com/office/drawing/2014/main" id="{B1770B00-226D-FC4E-82B2-FADF7906C5FA}"/>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British Council Logo">
            <a:extLst>
              <a:ext uri="{FF2B5EF4-FFF2-40B4-BE49-F238E27FC236}">
                <a16:creationId xmlns:a16="http://schemas.microsoft.com/office/drawing/2014/main" id="{B228E9DE-B6D7-D144-9B89-4C1ED3A472E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2435842534"/>
      </p:ext>
    </p:extLst>
  </p:cSld>
  <p:clrMapOvr>
    <a:masterClrMapping/>
  </p:clrMapOvr>
  <p:transition spd="slow">
    <p:push/>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Title slide - 1 line">
    <p:spTree>
      <p:nvGrpSpPr>
        <p:cNvPr id="1" name=""/>
        <p:cNvGrpSpPr/>
        <p:nvPr/>
      </p:nvGrpSpPr>
      <p:grpSpPr>
        <a:xfrm>
          <a:off x="0" y="0"/>
          <a:ext cx="0" cy="0"/>
          <a:chOff x="0" y="0"/>
          <a:chExt cx="0" cy="0"/>
        </a:xfrm>
      </p:grpSpPr>
      <p:sp>
        <p:nvSpPr>
          <p:cNvPr id="12" name="Panel">
            <a:extLst>
              <a:ext uri="{FF2B5EF4-FFF2-40B4-BE49-F238E27FC236}">
                <a16:creationId xmlns:a16="http://schemas.microsoft.com/office/drawing/2014/main" id="{B1770B00-226D-FC4E-82B2-FADF7906C5FA}"/>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British Council Logo">
            <a:extLst>
              <a:ext uri="{FF2B5EF4-FFF2-40B4-BE49-F238E27FC236}">
                <a16:creationId xmlns:a16="http://schemas.microsoft.com/office/drawing/2014/main" id="{B228E9DE-B6D7-D144-9B89-4C1ED3A472E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2659951968"/>
      </p:ext>
    </p:extLst>
  </p:cSld>
  <p:clrMapOvr>
    <a:masterClrMapping/>
  </p:clrMapOvr>
  <p:transition spd="slow">
    <p:push/>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3B057-D867-34D6-F434-8A249E3444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AA0EC6-E64E-656E-0D9A-F508E3F194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F173D3-736F-D8A6-CBCC-CD8AC322F70B}"/>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E3F44289-C43B-68F4-62D7-E5A52263D3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4C4FED-2CCB-6D40-90D0-302E1DBA5DD9}"/>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199133438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4386955"/>
      </p:ext>
    </p:extLst>
  </p:cSld>
  <p:clrMapOvr>
    <a:masterClrMapping/>
  </p:clrMapOvr>
  <p:transition spd="slow">
    <p:push/>
  </p:transition>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D2D7F-69D8-BCFC-675E-46D6A9EE3E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2ACA31-C673-F878-F6A4-BBC960CF06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5E7552-4E38-CD2B-0642-4E2263DCAF8F}"/>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66D4F1C2-DA25-8F14-8C38-D3C1D0CAAC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5B7EB3-D58D-C52F-6F33-E760373F8D3B}"/>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3332176136"/>
      </p:ext>
    </p:extLst>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3DCA7-BF31-987C-45B0-65102DA016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56FEEF-E9E7-8992-0C6A-5AB91E7A24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18E70B-BDC8-D0EB-C9BE-B31D18D0E720}"/>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E52D9BEB-9F0F-D6ED-FF8D-051A6B26D9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4B615C-7B73-4F9A-BF52-C954C5AE30CC}"/>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250370914"/>
      </p:ext>
    </p:extLst>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AF8F6-AC75-A085-5DD1-FB12A03398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F98997-F8CF-58CD-CF02-96C970B2F4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C6C3E3-9B1E-C111-347A-8ACE6B127B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E05BC5-0CDA-6C81-86BA-0B845DEB1265}"/>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6" name="Footer Placeholder 5">
            <a:extLst>
              <a:ext uri="{FF2B5EF4-FFF2-40B4-BE49-F238E27FC236}">
                <a16:creationId xmlns:a16="http://schemas.microsoft.com/office/drawing/2014/main" id="{78C640BB-C40D-4097-1AF6-96E1C0BB86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2D8F18-70B5-7CF4-223E-702F1715C495}"/>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2101383427"/>
      </p:ext>
    </p:extLst>
  </p:cSld>
  <p:clrMapOvr>
    <a:masterClrMapping/>
  </p:clrMapOvr>
  <p:hf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061E6-5837-D1CD-EA6C-2FE168835E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283230-D02D-482B-5A61-3A85AC210B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EE0197-A9D2-B39B-2A11-CE3BE140B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34B1D5-26FD-75FE-A287-6916723DB1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CF1B92-24CA-E65B-1E63-A25B92A568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24C090-46CA-E476-FB57-5C8EA99B231F}"/>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8" name="Footer Placeholder 7">
            <a:extLst>
              <a:ext uri="{FF2B5EF4-FFF2-40B4-BE49-F238E27FC236}">
                <a16:creationId xmlns:a16="http://schemas.microsoft.com/office/drawing/2014/main" id="{70FC5399-2DDD-AE4F-DAF7-FA5B988527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0D2729-02E6-9755-95A4-4BAC7A8843FE}"/>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1302056593"/>
      </p:ext>
    </p:extLst>
  </p:cSld>
  <p:clrMapOvr>
    <a:masterClrMapping/>
  </p:clrMapOvr>
  <p:hf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41EF4-D08E-CF90-0648-49196157B4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C46519-26E7-83B5-DFA7-79932D6F9231}"/>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4" name="Footer Placeholder 3">
            <a:extLst>
              <a:ext uri="{FF2B5EF4-FFF2-40B4-BE49-F238E27FC236}">
                <a16:creationId xmlns:a16="http://schemas.microsoft.com/office/drawing/2014/main" id="{3190BA0D-5192-1DD7-40A7-254C696069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E39F62-733E-8EEE-D466-0E3DE900CF96}"/>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1467734571"/>
      </p:ext>
    </p:extLst>
  </p:cSld>
  <p:clrMapOvr>
    <a:masterClrMapping/>
  </p:clrMapOvr>
  <p:hf hd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7C6E80-3975-4D08-354C-1227171699C9}"/>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3" name="Footer Placeholder 2">
            <a:extLst>
              <a:ext uri="{FF2B5EF4-FFF2-40B4-BE49-F238E27FC236}">
                <a16:creationId xmlns:a16="http://schemas.microsoft.com/office/drawing/2014/main" id="{EBAB55C3-F896-E213-0B8F-339E7ADD7D6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28CD10-12C8-20C3-1D84-8FC59C610E4A}"/>
              </a:ext>
            </a:extLst>
          </p:cNvPr>
          <p:cNvSpPr>
            <a:spLocks noGrp="1"/>
          </p:cNvSpPr>
          <p:nvPr>
            <p:ph type="sldNum" sz="quarter" idx="12"/>
          </p:nvPr>
        </p:nvSpPr>
        <p:spPr/>
        <p:txBody>
          <a:bodyPr/>
          <a:lstStyle/>
          <a:p>
            <a:fld id="{A36854FA-307F-854E-96D4-DE585DB24BD3}" type="slidenum">
              <a:rPr lang="en-GB" noProof="0" smtClean="0"/>
              <a:t>‹#›</a:t>
            </a:fld>
            <a:endParaRPr lang="en-GB" noProof="0"/>
          </a:p>
        </p:txBody>
      </p:sp>
    </p:spTree>
    <p:extLst>
      <p:ext uri="{BB962C8B-B14F-4D97-AF65-F5344CB8AC3E}">
        <p14:creationId xmlns:p14="http://schemas.microsoft.com/office/powerpoint/2010/main" val="4218771968"/>
      </p:ext>
    </p:extLst>
  </p:cSld>
  <p:clrMapOvr>
    <a:masterClrMapping/>
  </p:clrMapOvr>
  <p:transition spd="slow">
    <p:push/>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4AD25-D745-23A7-2C76-9735522EE3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9F7711-39AD-F43A-4202-B0E0E1FF60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44E4D72-9E5A-CAC0-E6A6-833A2D572F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2DF057-C5A0-C5B5-B138-D463FA4ED99A}"/>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6" name="Footer Placeholder 5">
            <a:extLst>
              <a:ext uri="{FF2B5EF4-FFF2-40B4-BE49-F238E27FC236}">
                <a16:creationId xmlns:a16="http://schemas.microsoft.com/office/drawing/2014/main" id="{04BB45BC-ABB9-51A5-3946-869667C6AB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CE5A88-1D6E-1102-B6EB-44213324CE4E}"/>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680983025"/>
      </p:ext>
    </p:extLst>
  </p:cSld>
  <p:clrMapOvr>
    <a:masterClrMapping/>
  </p:clrMapOvr>
  <p:hf hd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E43E0-04C4-133A-909C-A5E1F63E1C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5E29F5E-B826-F7B6-66AE-25F8485A0B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2AA764E-471D-2D8C-E450-D87C04302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F6B192-500C-06C6-8CEE-C9A697BAC690}"/>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6" name="Footer Placeholder 5">
            <a:extLst>
              <a:ext uri="{FF2B5EF4-FFF2-40B4-BE49-F238E27FC236}">
                <a16:creationId xmlns:a16="http://schemas.microsoft.com/office/drawing/2014/main" id="{F157C0AF-5980-DC2E-2971-8F9EE44008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5DE2E1-AE51-7467-F82A-A985B35C9348}"/>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206653057"/>
      </p:ext>
    </p:extLst>
  </p:cSld>
  <p:clrMapOvr>
    <a:masterClrMapping/>
  </p:clrMapOvr>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B7229-1F7C-79B7-D8BA-2EB43ED4C9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4CBF03-7004-2FC8-1A90-3EC4F40A8D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A73279-8D5F-C9FF-3284-F0F927AF0E25}"/>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FCEEBA99-23FF-E772-2F29-E3B3E74318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002514-57BD-6F0D-F9B5-6695AB7EFC93}"/>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505870632"/>
      </p:ext>
    </p:extLst>
  </p:cSld>
  <p:clrMapOvr>
    <a:masterClrMapping/>
  </p:clrMapOvr>
  <p:hf hd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95B13A-32AD-479F-AD18-8DEE0768CA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A0C15C-BA28-D545-786E-C8A496042D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308376-80BD-C8B2-0D58-40749914041D}"/>
              </a:ext>
            </a:extLst>
          </p:cNvPr>
          <p:cNvSpPr>
            <a:spLocks noGrp="1"/>
          </p:cNvSpPr>
          <p:nvPr>
            <p:ph type="dt" sz="half" idx="10"/>
          </p:nvPr>
        </p:nvSpPr>
        <p:spPr/>
        <p:txBody>
          <a:body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8451C679-961F-808C-1804-6EA2CB718E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FA624C-73A0-36F2-42CD-F646944994C2}"/>
              </a:ext>
            </a:extLst>
          </p:cNvPr>
          <p:cNvSpPr>
            <a:spLocks noGrp="1"/>
          </p:cNvSpPr>
          <p:nvPr>
            <p:ph type="sldNum" sz="quarter" idx="12"/>
          </p:nvPr>
        </p:nvSpPr>
        <p:spPr/>
        <p:txBody>
          <a:bodyPr/>
          <a:lstStyle/>
          <a:p>
            <a:fld id="{A36854FA-307F-854E-96D4-DE585DB24BD3}" type="slidenum">
              <a:rPr lang="en-GB" smtClean="0"/>
              <a:pPr/>
              <a:t>‹#›</a:t>
            </a:fld>
            <a:endParaRPr lang="en-GB"/>
          </a:p>
        </p:txBody>
      </p:sp>
    </p:spTree>
    <p:extLst>
      <p:ext uri="{BB962C8B-B14F-4D97-AF65-F5344CB8AC3E}">
        <p14:creationId xmlns:p14="http://schemas.microsoft.com/office/powerpoint/2010/main" val="417634477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 1 line">
    <p:spTree>
      <p:nvGrpSpPr>
        <p:cNvPr id="1" name=""/>
        <p:cNvGrpSpPr/>
        <p:nvPr/>
      </p:nvGrpSpPr>
      <p:grpSpPr>
        <a:xfrm>
          <a:off x="0" y="0"/>
          <a:ext cx="0" cy="0"/>
          <a:chOff x="0" y="0"/>
          <a:chExt cx="0" cy="0"/>
        </a:xfrm>
      </p:grpSpPr>
      <p:pic>
        <p:nvPicPr>
          <p:cNvPr id="14" name="British Council Logo">
            <a:extLst>
              <a:ext uri="{FF2B5EF4-FFF2-40B4-BE49-F238E27FC236}">
                <a16:creationId xmlns:a16="http://schemas.microsoft.com/office/drawing/2014/main" id="{5DDEF12C-7487-864E-958F-4B2E3D930292}"/>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60500" cy="4191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a:t>Click to edit Master title style</a:t>
            </a:r>
            <a:endParaRPr lang="en-US" dirty="0"/>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795331444"/>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pic>
        <p:nvPicPr>
          <p:cNvPr id="12" name="British Council Logo">
            <a:extLst>
              <a:ext uri="{FF2B5EF4-FFF2-40B4-BE49-F238E27FC236}">
                <a16:creationId xmlns:a16="http://schemas.microsoft.com/office/drawing/2014/main" id="{68B4A97B-8C6F-A742-9B60-1B6AE71A14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85900" cy="4318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4068860056"/>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pic>
        <p:nvPicPr>
          <p:cNvPr id="7" name="British Council Logo">
            <a:extLst>
              <a:ext uri="{FF2B5EF4-FFF2-40B4-BE49-F238E27FC236}">
                <a16:creationId xmlns:a16="http://schemas.microsoft.com/office/drawing/2014/main" id="{EE56BB0E-B503-6047-9026-46230EF7886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85900" cy="4318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Prog/Dept/Subject">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cxnSp>
        <p:nvCxnSpPr>
          <p:cNvPr id="8" name="Dividing 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2279331088"/>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pic>
        <p:nvPicPr>
          <p:cNvPr id="7" name="British Council Logo">
            <a:extLst>
              <a:ext uri="{FF2B5EF4-FFF2-40B4-BE49-F238E27FC236}">
                <a16:creationId xmlns:a16="http://schemas.microsoft.com/office/drawing/2014/main" id="{EE56BB0E-B503-6047-9026-46230EF7886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8000" y="504000"/>
            <a:ext cx="1485900" cy="431800"/>
          </a:xfrm>
          <a:prstGeom prst="rect">
            <a:avLst/>
          </a:prstGeom>
        </p:spPr>
      </p:pic>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11" name="Date">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spTree>
    <p:extLst>
      <p:ext uri="{BB962C8B-B14F-4D97-AF65-F5344CB8AC3E}">
        <p14:creationId xmlns:p14="http://schemas.microsoft.com/office/powerpoint/2010/main" val="2051459371"/>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Tree>
    <p:extLst>
      <p:ext uri="{BB962C8B-B14F-4D97-AF65-F5344CB8AC3E}">
        <p14:creationId xmlns:p14="http://schemas.microsoft.com/office/powerpoint/2010/main" val="1112072251"/>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3.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4.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theme" Target="../theme/theme6.xml"/><Relationship Id="rId4" Type="http://schemas.openxmlformats.org/officeDocument/2006/relationships/slideLayout" Target="../slideLayouts/slideLayout3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7.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9" name="Panel">
            <a:extLst>
              <a:ext uri="{FF2B5EF4-FFF2-40B4-BE49-F238E27FC236}">
                <a16:creationId xmlns:a16="http://schemas.microsoft.com/office/drawing/2014/main" id="{78144029-A22A-9A49-B9EE-98B449D69D85}"/>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Box 4">
            <a:extLst>
              <a:ext uri="{FF2B5EF4-FFF2-40B4-BE49-F238E27FC236}">
                <a16:creationId xmlns:a16="http://schemas.microsoft.com/office/drawing/2014/main" id="{95DA6E12-F26C-C748-A08F-89BE3163B73F}"/>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bg2"/>
                </a:solidFill>
              </a:rPr>
              <a:t>www.britishcouncil.org</a:t>
            </a:r>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 id="2147484669" r:id="rId4"/>
    <p:sldLayoutId id="2147484668" r:id="rId5"/>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bg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7" name="Panel">
            <a:extLst>
              <a:ext uri="{FF2B5EF4-FFF2-40B4-BE49-F238E27FC236}">
                <a16:creationId xmlns:a16="http://schemas.microsoft.com/office/drawing/2014/main" id="{906F040B-0B1A-1441-942C-BE62348984CF}"/>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5CEDD90C-3E8B-AF42-9287-948A68271EC5}"/>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tx1"/>
                </a:solidFill>
              </a:rPr>
              <a:t>www.britishcouncil.org</a:t>
            </a:r>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4041" r:id="rId5"/>
    <p:sldLayoutId id="2147484042" r:id="rId6"/>
    <p:sldLayoutId id="2147484826" r:id="rId7"/>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7" name="Panel">
            <a:extLst>
              <a:ext uri="{FF2B5EF4-FFF2-40B4-BE49-F238E27FC236}">
                <a16:creationId xmlns:a16="http://schemas.microsoft.com/office/drawing/2014/main" id="{6BC31D06-11C4-444F-B6A7-6348071675B7}"/>
              </a:ext>
              <a:ext uri="{C183D7F6-B498-43B3-948B-1728B52AA6E4}">
                <adec:decorative xmlns:adec="http://schemas.microsoft.com/office/drawing/2017/decorative" val="1"/>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C794F27A-3199-F448-8B76-150597587310}"/>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tx2"/>
                </a:solidFill>
              </a:rPr>
              <a:t>www.britishcouncil.org</a:t>
            </a:r>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74" r:id="rId4"/>
    <p:sldLayoutId id="2147484670" r:id="rId5"/>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a:extLst>
              <a:ext uri="{FF2B5EF4-FFF2-40B4-BE49-F238E27FC236}">
                <a16:creationId xmlns:a16="http://schemas.microsoft.com/office/drawing/2014/main" id="{242A9A5B-D97B-6A4B-A79C-659C18076013}"/>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tx2"/>
                </a:solidFill>
              </a:rPr>
              <a:t>www.britishcouncil.org</a:t>
            </a:r>
          </a:p>
        </p:txBody>
      </p:sp>
    </p:spTree>
    <p:extLst>
      <p:ext uri="{BB962C8B-B14F-4D97-AF65-F5344CB8AC3E}">
        <p14:creationId xmlns:p14="http://schemas.microsoft.com/office/powerpoint/2010/main" val="368701843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5" r:id="rId10"/>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cxnSp>
        <p:nvCxnSpPr>
          <p:cNvPr id="7" name="Line">
            <a:extLst>
              <a:ext uri="{FF2B5EF4-FFF2-40B4-BE49-F238E27FC236}">
                <a16:creationId xmlns:a16="http://schemas.microsoft.com/office/drawing/2014/main" id="{DD557C23-2C1E-6744-965A-EB94DA68E1AC}"/>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Slide Number">
            <a:extLst>
              <a:ext uri="{C183D7F6-B498-43B3-948B-1728B52AA6E4}">
                <adec:decorative xmlns:adec="http://schemas.microsoft.com/office/drawing/2017/decorative" val="1"/>
              </a:ext>
            </a:extLst>
          </p:cNvPr>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a:p>
        </p:txBody>
      </p:sp>
      <p:sp>
        <p:nvSpPr>
          <p:cNvPr id="9" name="TextBox 8">
            <a:extLst>
              <a:ext uri="{FF2B5EF4-FFF2-40B4-BE49-F238E27FC236}">
                <a16:creationId xmlns:a16="http://schemas.microsoft.com/office/drawing/2014/main" id="{DE14E985-E3A9-6440-B33F-DC74D7B767A3}"/>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tx2"/>
                </a:solidFill>
              </a:rPr>
              <a:t>www.britishcouncil.org</a:t>
            </a:r>
          </a:p>
        </p:txBody>
      </p: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 id="2147484671" r:id="rId7"/>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 id="2147483776" r:id="rId2"/>
    <p:sldLayoutId id="2147484672" r:id="rId3"/>
    <p:sldLayoutId id="2147484698" r:id="rId4"/>
  </p:sldLayoutIdLst>
  <p:transition spd="slow">
    <p:push/>
  </p:transition>
  <p:hf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F753D5-1332-0751-0E11-D6C05B8220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220EAA-5DEA-4A64-4F14-BF82445F42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84B88B-4A07-8F37-F309-E452EF64B2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D53AD-9078-4B38-A6BD-187F9F42FE92}" type="datetimeFigureOut">
              <a:rPr lang="en-GB" smtClean="0"/>
              <a:t>31/07/2024</a:t>
            </a:fld>
            <a:endParaRPr lang="en-GB"/>
          </a:p>
        </p:txBody>
      </p:sp>
      <p:sp>
        <p:nvSpPr>
          <p:cNvPr id="5" name="Footer Placeholder 4">
            <a:extLst>
              <a:ext uri="{FF2B5EF4-FFF2-40B4-BE49-F238E27FC236}">
                <a16:creationId xmlns:a16="http://schemas.microsoft.com/office/drawing/2014/main" id="{87DEDF59-7680-EEFC-F726-CF9E9F0204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853F12-95AD-FB00-E7B1-E07D2179FC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9E09C-E95F-41A4-B768-A330D65AC565}" type="slidenum">
              <a:rPr lang="en-GB" smtClean="0"/>
              <a:t>‹#›</a:t>
            </a:fld>
            <a:endParaRPr lang="en-GB"/>
          </a:p>
        </p:txBody>
      </p:sp>
      <p:cxnSp>
        <p:nvCxnSpPr>
          <p:cNvPr id="7" name="Line">
            <a:extLst>
              <a:ext uri="{FF2B5EF4-FFF2-40B4-BE49-F238E27FC236}">
                <a16:creationId xmlns:a16="http://schemas.microsoft.com/office/drawing/2014/main" id="{F98725EA-C3E3-581C-2DD8-855C93A023E0}"/>
              </a:ext>
              <a:ext uri="{C183D7F6-B498-43B3-948B-1728B52AA6E4}">
                <adec:decorative xmlns:adec="http://schemas.microsoft.com/office/drawing/2017/decorative" val="1"/>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A891877-CC2A-B7CF-7D7D-6E1949CFB035}"/>
              </a:ext>
              <a:ext uri="{C183D7F6-B498-43B3-948B-1728B52AA6E4}">
                <adec:decorative xmlns:adec="http://schemas.microsoft.com/office/drawing/2017/decorative" val="1"/>
              </a:ext>
            </a:extLst>
          </p:cNvPr>
          <p:cNvSpPr txBox="1"/>
          <p:nvPr userDrawn="1"/>
        </p:nvSpPr>
        <p:spPr>
          <a:xfrm>
            <a:off x="648000" y="6192000"/>
            <a:ext cx="6876000" cy="180000"/>
          </a:xfrm>
          <a:prstGeom prst="rect">
            <a:avLst/>
          </a:prstGeom>
        </p:spPr>
        <p:txBody>
          <a:bodyPr vert="horz" lIns="0" tIns="0" rIns="0" bIns="0" rtlCol="0" anchor="b" anchorCtr="0"/>
          <a:lstStyle>
            <a:defPPr>
              <a:defRPr lang="en-US"/>
            </a:defPPr>
            <a:lvl1pPr>
              <a:defRPr sz="1200" b="1">
                <a:solidFill>
                  <a:schemeClr val="bg2"/>
                </a:solidFill>
              </a:defRPr>
            </a:lvl1pPr>
          </a:lstStyle>
          <a:p>
            <a:pPr lvl="0"/>
            <a:r>
              <a:rPr lang="en-GB">
                <a:solidFill>
                  <a:schemeClr val="tx2"/>
                </a:solidFill>
              </a:rPr>
              <a:t>www.britishcouncil.org</a:t>
            </a:r>
          </a:p>
        </p:txBody>
      </p:sp>
    </p:spTree>
    <p:extLst>
      <p:ext uri="{BB962C8B-B14F-4D97-AF65-F5344CB8AC3E}">
        <p14:creationId xmlns:p14="http://schemas.microsoft.com/office/powerpoint/2010/main" val="1126963653"/>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Lst>
  <p:transition spd="slow">
    <p:push/>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8" Type="http://schemas.openxmlformats.org/officeDocument/2006/relationships/hyperlink" Target="http://www.unicef.org/protection/" TargetMode="External"/><Relationship Id="rId3" Type="http://schemas.openxmlformats.org/officeDocument/2006/relationships/hyperlink" Target="https://safeguardingsupporthub.org/sites/default/files/essentials/Essentials%20Pack%20Dec22.zip" TargetMode="External"/><Relationship Id="rId7" Type="http://schemas.openxmlformats.org/officeDocument/2006/relationships/hyperlink" Target="http://www.unodc.org/unodc/en/human-trafficking/index.html" TargetMode="External"/><Relationship Id="rId2" Type="http://schemas.openxmlformats.org/officeDocument/2006/relationships/hyperlink" Target="https://safeguardingsupporthub.org/" TargetMode="External"/><Relationship Id="rId1" Type="http://schemas.openxmlformats.org/officeDocument/2006/relationships/slideLayout" Target="../slideLayouts/slideLayout42.xml"/><Relationship Id="rId6" Type="http://schemas.openxmlformats.org/officeDocument/2006/relationships/hyperlink" Target="https://www.chsalliance.org/about/" TargetMode="External"/><Relationship Id="rId5" Type="http://schemas.openxmlformats.org/officeDocument/2006/relationships/hyperlink" Target="https://interagencystandingcommittee.org/" TargetMode="External"/><Relationship Id="rId4" Type="http://schemas.openxmlformats.org/officeDocument/2006/relationships/hyperlink" Target="https://www.bing.com/ck/a?!&amp;&amp;p=4820f1dd689ee878JmltdHM9MTcxODY2ODgwMCZpZ3VpZD0yMGQxZDk2YS05NDU0LTYzOTAtMTdjNi1jZGNiOTU5ZjYyNGYmaW5zaWQ9NTIzMA&amp;ptn=3&amp;ver=2&amp;hsh=3&amp;fclid=20d1d96a-9454-6390-17c6-cdcb959f624f&amp;psq=safeguarding+resources+for+INGOs&amp;u=a1aHR0cHM6Ly93d3cuYm9uZC5vcmcudWsvcmVzb3VyY2VzLXN1cHBvcnQvc2FmZWd1YXJkaW5nL3NhZmVndWFyZGluZy1yZXNvdXJjZXMv&amp;ntb=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gov.uk/government/organisations/disclosure-and-barring-service" TargetMode="External"/><Relationship Id="rId7" Type="http://schemas.openxmlformats.org/officeDocument/2006/relationships/hyperlink" Target="https://charitycommission.blog.gov.uk/category/safeguarding/" TargetMode="External"/><Relationship Id="rId2" Type="http://schemas.openxmlformats.org/officeDocument/2006/relationships/hyperlink" Target="https://safeguardinghub.co.uk/" TargetMode="External"/><Relationship Id="rId1" Type="http://schemas.openxmlformats.org/officeDocument/2006/relationships/slideLayout" Target="../slideLayouts/slideLayout42.xml"/><Relationship Id="rId6" Type="http://schemas.openxmlformats.org/officeDocument/2006/relationships/hyperlink" Target="https://www.gov.uk/guidance/safeguarding-against-sexual-exploitation-and-abuse-and-sexual-harassment-seah-in-the-aid-sector" TargetMode="External"/><Relationship Id="rId5" Type="http://schemas.openxmlformats.org/officeDocument/2006/relationships/hyperlink" Target="https://www.gov.uk/topic/schools-colleges-childrens-services/safeguarding-children" TargetMode="External"/><Relationship Id="rId4" Type="http://schemas.openxmlformats.org/officeDocument/2006/relationships/hyperlink" Target="https://www.met.police.uk/advice/advice-and-information/icpc/international-child-protection-certificate-icpc/"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
          <p:cNvSpPr>
            <a:spLocks noGrp="1"/>
          </p:cNvSpPr>
          <p:nvPr>
            <p:ph type="ctrTitle"/>
          </p:nvPr>
        </p:nvSpPr>
        <p:spPr>
          <a:xfrm>
            <a:off x="504825" y="2340000"/>
            <a:ext cx="7153275" cy="2268000"/>
          </a:xfrm>
        </p:spPr>
        <p:txBody>
          <a:bodyPr/>
          <a:lstStyle/>
          <a:p>
            <a:r>
              <a:rPr lang="en-GB" sz="3800" dirty="0"/>
              <a:t>Safeguarding resource pack for organisations and individuals who we work with</a:t>
            </a:r>
          </a:p>
        </p:txBody>
      </p:sp>
      <p:sp>
        <p:nvSpPr>
          <p:cNvPr id="4" name="Programme"/>
          <p:cNvSpPr>
            <a:spLocks noGrp="1"/>
          </p:cNvSpPr>
          <p:nvPr>
            <p:ph type="subTitle" idx="1"/>
          </p:nvPr>
        </p:nvSpPr>
        <p:spPr>
          <a:xfrm>
            <a:off x="504825" y="1800224"/>
            <a:ext cx="7019175" cy="287775"/>
          </a:xfrm>
        </p:spPr>
        <p:txBody>
          <a:bodyPr/>
          <a:lstStyle/>
          <a:p>
            <a:r>
              <a:rPr lang="en-GB" dirty="0"/>
              <a:t>Cultural Engagement Programmes &amp; Projects </a:t>
            </a:r>
          </a:p>
        </p:txBody>
      </p:sp>
      <p:sp>
        <p:nvSpPr>
          <p:cNvPr id="13" name="Date">
            <a:extLst>
              <a:ext uri="{FF2B5EF4-FFF2-40B4-BE49-F238E27FC236}">
                <a16:creationId xmlns:a16="http://schemas.microsoft.com/office/drawing/2014/main" id="{50EC0CEC-1BF7-FB4F-8AF9-847F9A9BB220}"/>
              </a:ext>
            </a:extLst>
          </p:cNvPr>
          <p:cNvSpPr>
            <a:spLocks noGrp="1"/>
          </p:cNvSpPr>
          <p:nvPr>
            <p:ph type="body" sz="quarter" idx="13"/>
          </p:nvPr>
        </p:nvSpPr>
        <p:spPr/>
        <p:txBody>
          <a:bodyPr/>
          <a:lstStyle/>
          <a:p>
            <a:r>
              <a:rPr lang="en-US" dirty="0"/>
              <a:t>June </a:t>
            </a:r>
            <a:r>
              <a:rPr lang="en-GB" dirty="0"/>
              <a:t>2024</a:t>
            </a:r>
          </a:p>
        </p:txBody>
      </p:sp>
    </p:spTree>
    <p:extLst>
      <p:ext uri="{BB962C8B-B14F-4D97-AF65-F5344CB8AC3E}">
        <p14:creationId xmlns:p14="http://schemas.microsoft.com/office/powerpoint/2010/main" val="1569505331"/>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CBB80-D857-443D-31C4-421FA89B0FE1}"/>
              </a:ext>
            </a:extLst>
          </p:cNvPr>
          <p:cNvSpPr>
            <a:spLocks noGrp="1"/>
          </p:cNvSpPr>
          <p:nvPr>
            <p:ph type="title"/>
          </p:nvPr>
        </p:nvSpPr>
        <p:spPr>
          <a:xfrm>
            <a:off x="811658" y="358350"/>
            <a:ext cx="10387173" cy="675189"/>
          </a:xfrm>
        </p:spPr>
        <p:txBody>
          <a:bodyPr vert="horz" lIns="91440" tIns="45720" rIns="91440" bIns="45720" rtlCol="0" anchor="ctr">
            <a:normAutofit/>
          </a:bodyPr>
          <a:lstStyle/>
          <a:p>
            <a:r>
              <a:rPr lang="en-US" sz="3600" b="1" dirty="0"/>
              <a:t>Role of Safeguarding Focal Point/Lead</a:t>
            </a:r>
          </a:p>
        </p:txBody>
      </p:sp>
      <p:sp>
        <p:nvSpPr>
          <p:cNvPr id="3" name="Content Placeholder 2">
            <a:extLst>
              <a:ext uri="{FF2B5EF4-FFF2-40B4-BE49-F238E27FC236}">
                <a16:creationId xmlns:a16="http://schemas.microsoft.com/office/drawing/2014/main" id="{55D01E7F-63AF-7CB0-C308-917FD646B5DC}"/>
              </a:ext>
            </a:extLst>
          </p:cNvPr>
          <p:cNvSpPr>
            <a:spLocks noGrp="1"/>
          </p:cNvSpPr>
          <p:nvPr>
            <p:ph sz="half" idx="1"/>
          </p:nvPr>
        </p:nvSpPr>
        <p:spPr>
          <a:xfrm>
            <a:off x="919118" y="1335641"/>
            <a:ext cx="10279713" cy="4623370"/>
          </a:xfrm>
          <a:solidFill>
            <a:srgbClr val="002060"/>
          </a:solidFill>
        </p:spPr>
        <p:txBody>
          <a:bodyPr vert="horz" lIns="91440" tIns="45720" rIns="91440" bIns="45720" rtlCol="0">
            <a:noAutofit/>
          </a:bodyPr>
          <a:lstStyle/>
          <a:p>
            <a:pPr marL="457200" indent="-342900">
              <a:lnSpc>
                <a:spcPct val="110000"/>
              </a:lnSpc>
              <a:buClr>
                <a:schemeClr val="bg2">
                  <a:lumMod val="40000"/>
                  <a:lumOff val="60000"/>
                </a:schemeClr>
              </a:buClr>
              <a:buFont typeface="+mj-lt"/>
              <a:buAutoNum type="arabicPeriod"/>
            </a:pPr>
            <a:r>
              <a:rPr lang="en-US" sz="2000" dirty="0">
                <a:solidFill>
                  <a:schemeClr val="bg1"/>
                </a:solidFill>
              </a:rPr>
              <a:t>A Safeguarding ‘Focal Point’ supports the implementation of the safeguarding policy, organises training and is the first point of contact for reporting safeguarding incidents.</a:t>
            </a:r>
          </a:p>
          <a:p>
            <a:pPr marL="114300" indent="0">
              <a:lnSpc>
                <a:spcPct val="110000"/>
              </a:lnSpc>
              <a:buClr>
                <a:schemeClr val="bg2">
                  <a:lumMod val="40000"/>
                  <a:lumOff val="60000"/>
                </a:schemeClr>
              </a:buClr>
              <a:buNone/>
            </a:pPr>
            <a:endParaRPr lang="en-US" sz="2000" dirty="0">
              <a:solidFill>
                <a:schemeClr val="bg1"/>
              </a:solidFill>
            </a:endParaRPr>
          </a:p>
          <a:p>
            <a:pPr marL="571500" indent="-457200">
              <a:lnSpc>
                <a:spcPct val="110000"/>
              </a:lnSpc>
              <a:buClr>
                <a:schemeClr val="bg2">
                  <a:lumMod val="40000"/>
                  <a:lumOff val="60000"/>
                </a:schemeClr>
              </a:buClr>
              <a:buAutoNum type="arabicPeriod" startAt="2"/>
            </a:pPr>
            <a:r>
              <a:rPr lang="en-US" sz="2000" dirty="0">
                <a:solidFill>
                  <a:schemeClr val="bg1"/>
                </a:solidFill>
              </a:rPr>
              <a:t>The Focal Point ensures that beneficiaries, have accessible and safe incident reporting           mechanisms and know how to identify and report incidents and concerns.</a:t>
            </a:r>
          </a:p>
          <a:p>
            <a:pPr marL="114300" indent="0">
              <a:lnSpc>
                <a:spcPct val="110000"/>
              </a:lnSpc>
              <a:buClr>
                <a:schemeClr val="bg2">
                  <a:lumMod val="40000"/>
                  <a:lumOff val="60000"/>
                </a:schemeClr>
              </a:buClr>
              <a:buNone/>
            </a:pPr>
            <a:endParaRPr lang="en-US" sz="2000" dirty="0">
              <a:solidFill>
                <a:schemeClr val="bg1"/>
              </a:solidFill>
            </a:endParaRPr>
          </a:p>
          <a:p>
            <a:pPr marL="571500" indent="-457200">
              <a:lnSpc>
                <a:spcPct val="110000"/>
              </a:lnSpc>
              <a:buClr>
                <a:schemeClr val="bg2">
                  <a:lumMod val="40000"/>
                  <a:lumOff val="60000"/>
                </a:schemeClr>
              </a:buClr>
              <a:buAutoNum type="arabicPeriod" startAt="3"/>
            </a:pPr>
            <a:r>
              <a:rPr lang="en-US" sz="2000" dirty="0">
                <a:solidFill>
                  <a:schemeClr val="bg1"/>
                </a:solidFill>
              </a:rPr>
              <a:t>British Council Focal Points work closely with the Global Safeguarding Team to handle incident reports, survivor care and liaison with external support services.</a:t>
            </a:r>
          </a:p>
          <a:p>
            <a:pPr marL="114300" indent="0">
              <a:lnSpc>
                <a:spcPct val="110000"/>
              </a:lnSpc>
              <a:buClr>
                <a:schemeClr val="bg2">
                  <a:lumMod val="40000"/>
                  <a:lumOff val="60000"/>
                </a:schemeClr>
              </a:buClr>
              <a:buNone/>
            </a:pPr>
            <a:endParaRPr lang="en-US" sz="2000" dirty="0">
              <a:solidFill>
                <a:schemeClr val="bg1"/>
              </a:solidFill>
            </a:endParaRPr>
          </a:p>
          <a:p>
            <a:pPr marL="571500" indent="-457200">
              <a:lnSpc>
                <a:spcPct val="110000"/>
              </a:lnSpc>
              <a:buClr>
                <a:schemeClr val="bg2">
                  <a:lumMod val="40000"/>
                  <a:lumOff val="60000"/>
                </a:schemeClr>
              </a:buClr>
              <a:buAutoNum type="arabicPeriod" startAt="4"/>
            </a:pPr>
            <a:r>
              <a:rPr lang="en-US" sz="2000" dirty="0">
                <a:solidFill>
                  <a:schemeClr val="bg1"/>
                </a:solidFill>
              </a:rPr>
              <a:t>Organisations working with us should have their own Safeguarding Focal Points or Lead who will work with the British Council on monitoring safeguarding and incident reporting</a:t>
            </a:r>
            <a:r>
              <a:rPr lang="en-US" sz="2000" dirty="0"/>
              <a:t>.  </a:t>
            </a:r>
          </a:p>
        </p:txBody>
      </p:sp>
      <p:sp>
        <p:nvSpPr>
          <p:cNvPr id="5" name="Slide Number Placeholder 4">
            <a:extLst>
              <a:ext uri="{FF2B5EF4-FFF2-40B4-BE49-F238E27FC236}">
                <a16:creationId xmlns:a16="http://schemas.microsoft.com/office/drawing/2014/main" id="{E3ACD69F-5D85-B194-D49A-A1C144CFFD1D}"/>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marR="0" lvl="0" indent="0" defTabSz="457200" fontAlgn="auto">
              <a:spcBef>
                <a:spcPts val="0"/>
              </a:spcBef>
              <a:spcAft>
                <a:spcPts val="600"/>
              </a:spcAft>
              <a:buClrTx/>
              <a:buSzTx/>
              <a:buFontTx/>
              <a:buNone/>
              <a:tabLst/>
              <a:defRPr/>
            </a:pPr>
            <a:fld id="{A36854FA-307F-854E-96D4-DE585DB24BD3}" type="slidenum">
              <a:rPr kumimoji="0" lang="en-US" b="0" i="0" u="none" strike="noStrike" kern="1200" cap="none" spc="0" normalizeH="0" baseline="0" noProof="0" dirty="0">
                <a:ln>
                  <a:noFill/>
                </a:ln>
                <a:solidFill>
                  <a:schemeClr val="tx1">
                    <a:tint val="75000"/>
                  </a:schemeClr>
                </a:solidFill>
                <a:effectLst/>
                <a:uLnTx/>
                <a:uFillTx/>
                <a:latin typeface="+mn-lt"/>
                <a:ea typeface="+mn-ea"/>
                <a:cs typeface="+mn-cs"/>
              </a:rPr>
              <a:pPr marR="0" lvl="0" indent="0" defTabSz="457200" fontAlgn="auto">
                <a:spcBef>
                  <a:spcPts val="0"/>
                </a:spcBef>
                <a:spcAft>
                  <a:spcPts val="600"/>
                </a:spcAft>
                <a:buClrTx/>
                <a:buSzTx/>
                <a:buFontTx/>
                <a:buNone/>
                <a:tabLst/>
                <a:defRPr/>
              </a:pPr>
              <a:t>10</a:t>
            </a:fld>
            <a:endParaRPr kumimoji="0" lang="en-US"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89401056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EB1DC-4362-43D4-6234-A200987F4A7D}"/>
              </a:ext>
            </a:extLst>
          </p:cNvPr>
          <p:cNvSpPr>
            <a:spLocks noGrp="1"/>
          </p:cNvSpPr>
          <p:nvPr>
            <p:ph type="title"/>
          </p:nvPr>
        </p:nvSpPr>
        <p:spPr>
          <a:xfrm>
            <a:off x="986319" y="354958"/>
            <a:ext cx="10281237" cy="1022430"/>
          </a:xfrm>
        </p:spPr>
        <p:txBody>
          <a:bodyPr vert="horz" lIns="91440" tIns="45720" rIns="91440" bIns="45720" rtlCol="0" anchor="ctr">
            <a:normAutofit/>
          </a:bodyPr>
          <a:lstStyle/>
          <a:p>
            <a:r>
              <a:rPr lang="en-US" sz="3600" b="1" dirty="0"/>
              <a:t>Why incidents and concerns should be reported </a:t>
            </a:r>
          </a:p>
        </p:txBody>
      </p:sp>
      <p:sp>
        <p:nvSpPr>
          <p:cNvPr id="23" name="Content Placeholder 2">
            <a:extLst>
              <a:ext uri="{FF2B5EF4-FFF2-40B4-BE49-F238E27FC236}">
                <a16:creationId xmlns:a16="http://schemas.microsoft.com/office/drawing/2014/main" id="{E692476A-D021-1CA9-F5A7-DAF2AB705A70}"/>
              </a:ext>
            </a:extLst>
          </p:cNvPr>
          <p:cNvSpPr>
            <a:spLocks noGrp="1"/>
          </p:cNvSpPr>
          <p:nvPr>
            <p:ph sz="half" idx="1"/>
          </p:nvPr>
        </p:nvSpPr>
        <p:spPr>
          <a:xfrm>
            <a:off x="1058239" y="1765300"/>
            <a:ext cx="10048126" cy="4322984"/>
          </a:xfrm>
          <a:solidFill>
            <a:srgbClr val="002060"/>
          </a:solidFill>
        </p:spPr>
        <p:txBody>
          <a:bodyPr vert="horz" lIns="91440" tIns="45720" rIns="91440" bIns="45720" rtlCol="0">
            <a:normAutofit fontScale="92500" lnSpcReduction="10000"/>
          </a:bodyPr>
          <a:lstStyle/>
          <a:p>
            <a:pPr marL="342900" indent="-342900">
              <a:lnSpc>
                <a:spcPct val="110000"/>
              </a:lnSpc>
              <a:buClr>
                <a:schemeClr val="bg2">
                  <a:lumMod val="40000"/>
                  <a:lumOff val="60000"/>
                </a:schemeClr>
              </a:buClr>
              <a:buFont typeface="+mj-lt"/>
              <a:buAutoNum type="arabicPeriod"/>
            </a:pPr>
            <a:r>
              <a:rPr lang="en-US" b="1" dirty="0">
                <a:solidFill>
                  <a:schemeClr val="bg1"/>
                </a:solidFill>
              </a:rPr>
              <a:t>To prevent or reduce the risk of harm</a:t>
            </a:r>
          </a:p>
          <a:p>
            <a:pPr marL="457200" lvl="1" indent="0">
              <a:lnSpc>
                <a:spcPct val="110000"/>
              </a:lnSpc>
              <a:buClr>
                <a:schemeClr val="bg2">
                  <a:lumMod val="40000"/>
                  <a:lumOff val="60000"/>
                </a:schemeClr>
              </a:buClr>
              <a:buNone/>
            </a:pPr>
            <a:r>
              <a:rPr lang="en-US" sz="2600" dirty="0">
                <a:solidFill>
                  <a:schemeClr val="bg1"/>
                </a:solidFill>
              </a:rPr>
              <a:t>The British Council strongly encourages abuse to be promptly reported in order to  prevent or reduce the risk of harm.</a:t>
            </a:r>
          </a:p>
          <a:p>
            <a:pPr marL="457200" lvl="1" indent="0">
              <a:lnSpc>
                <a:spcPct val="110000"/>
              </a:lnSpc>
              <a:buClr>
                <a:schemeClr val="bg2">
                  <a:lumMod val="40000"/>
                  <a:lumOff val="60000"/>
                </a:schemeClr>
              </a:buClr>
              <a:buNone/>
            </a:pPr>
            <a:endParaRPr lang="en-US" sz="2600" dirty="0">
              <a:solidFill>
                <a:schemeClr val="bg1"/>
              </a:solidFill>
            </a:endParaRPr>
          </a:p>
          <a:p>
            <a:pPr marL="342900" indent="-342900">
              <a:lnSpc>
                <a:spcPct val="110000"/>
              </a:lnSpc>
              <a:buClr>
                <a:schemeClr val="bg2">
                  <a:lumMod val="40000"/>
                  <a:lumOff val="60000"/>
                </a:schemeClr>
              </a:buClr>
              <a:buFont typeface="+mj-lt"/>
              <a:buAutoNum type="arabicPeriod"/>
            </a:pPr>
            <a:endParaRPr lang="en-US" sz="1800" dirty="0">
              <a:solidFill>
                <a:schemeClr val="bg1"/>
              </a:solidFill>
            </a:endParaRPr>
          </a:p>
          <a:p>
            <a:pPr marL="342900" indent="-342900">
              <a:lnSpc>
                <a:spcPct val="110000"/>
              </a:lnSpc>
              <a:buClr>
                <a:schemeClr val="bg2">
                  <a:lumMod val="40000"/>
                  <a:lumOff val="60000"/>
                </a:schemeClr>
              </a:buClr>
              <a:buFont typeface="+mj-lt"/>
              <a:buAutoNum type="arabicPeriod"/>
            </a:pPr>
            <a:r>
              <a:rPr lang="en-US" sz="2600" b="1" dirty="0">
                <a:solidFill>
                  <a:schemeClr val="bg1"/>
                </a:solidFill>
              </a:rPr>
              <a:t>To meet statutory and funding obligations </a:t>
            </a:r>
          </a:p>
          <a:p>
            <a:pPr marL="0" indent="0">
              <a:lnSpc>
                <a:spcPct val="110000"/>
              </a:lnSpc>
              <a:buClr>
                <a:schemeClr val="bg2">
                  <a:lumMod val="40000"/>
                  <a:lumOff val="60000"/>
                </a:schemeClr>
              </a:buClr>
              <a:buNone/>
            </a:pPr>
            <a:r>
              <a:rPr lang="en-US" sz="2600" dirty="0">
                <a:solidFill>
                  <a:schemeClr val="bg1"/>
                </a:solidFill>
              </a:rPr>
              <a:t>     The British Council has a statutory obligation to report all serious and critical    </a:t>
            </a:r>
          </a:p>
          <a:p>
            <a:pPr marL="0" indent="0">
              <a:lnSpc>
                <a:spcPct val="110000"/>
              </a:lnSpc>
              <a:buClr>
                <a:schemeClr val="bg2">
                  <a:lumMod val="40000"/>
                  <a:lumOff val="60000"/>
                </a:schemeClr>
              </a:buClr>
              <a:buNone/>
            </a:pPr>
            <a:r>
              <a:rPr lang="en-US" sz="2600" dirty="0">
                <a:solidFill>
                  <a:schemeClr val="bg1"/>
                </a:solidFill>
              </a:rPr>
              <a:t>     safeguarding incidents to its regulatory and funding bodies, including      </a:t>
            </a:r>
          </a:p>
          <a:p>
            <a:pPr marL="0" indent="0">
              <a:lnSpc>
                <a:spcPct val="110000"/>
              </a:lnSpc>
              <a:buClr>
                <a:schemeClr val="bg2">
                  <a:lumMod val="40000"/>
                  <a:lumOff val="60000"/>
                </a:schemeClr>
              </a:buClr>
              <a:buNone/>
            </a:pPr>
            <a:r>
              <a:rPr lang="en-US" sz="2600" dirty="0">
                <a:solidFill>
                  <a:schemeClr val="bg1"/>
                </a:solidFill>
              </a:rPr>
              <a:t>     safeguarding incidents that occur within the organisations it works with. </a:t>
            </a:r>
          </a:p>
        </p:txBody>
      </p:sp>
      <p:sp>
        <p:nvSpPr>
          <p:cNvPr id="5" name="Slide Number Placeholder 4">
            <a:extLst>
              <a:ext uri="{FF2B5EF4-FFF2-40B4-BE49-F238E27FC236}">
                <a16:creationId xmlns:a16="http://schemas.microsoft.com/office/drawing/2014/main" id="{E9F353F7-AD6D-8EBD-CED0-79595C9B979F}"/>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marR="0" lvl="0" indent="0" defTabSz="457200" fontAlgn="auto">
              <a:spcBef>
                <a:spcPts val="0"/>
              </a:spcBef>
              <a:spcAft>
                <a:spcPts val="600"/>
              </a:spcAft>
              <a:buClrTx/>
              <a:buSzTx/>
              <a:buFontTx/>
              <a:buNone/>
              <a:tabLst/>
              <a:defRPr/>
            </a:pPr>
            <a:fld id="{A36854FA-307F-854E-96D4-DE585DB24BD3}" type="slidenum">
              <a:rPr kumimoji="0" lang="en-US" b="0" i="0" u="none" strike="noStrike" kern="1200" cap="none" spc="0" normalizeH="0" baseline="0" noProof="0" dirty="0">
                <a:ln>
                  <a:noFill/>
                </a:ln>
                <a:solidFill>
                  <a:schemeClr val="tx1">
                    <a:tint val="75000"/>
                  </a:schemeClr>
                </a:solidFill>
                <a:effectLst/>
                <a:uLnTx/>
                <a:uFillTx/>
                <a:latin typeface="+mn-lt"/>
                <a:ea typeface="+mn-ea"/>
                <a:cs typeface="+mn-cs"/>
              </a:rPr>
              <a:pPr marR="0" lvl="0" indent="0" defTabSz="457200" fontAlgn="auto">
                <a:spcBef>
                  <a:spcPts val="0"/>
                </a:spcBef>
                <a:spcAft>
                  <a:spcPts val="600"/>
                </a:spcAft>
                <a:buClrTx/>
                <a:buSzTx/>
                <a:buFontTx/>
                <a:buNone/>
                <a:tabLst/>
                <a:defRPr/>
              </a:pPr>
              <a:t>11</a:t>
            </a:fld>
            <a:endParaRPr kumimoji="0" lang="en-US"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655901467"/>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9CDD-BA9E-4F77-AF22-2EB67AB9641C}"/>
              </a:ext>
            </a:extLst>
          </p:cNvPr>
          <p:cNvSpPr>
            <a:spLocks noGrp="1"/>
          </p:cNvSpPr>
          <p:nvPr>
            <p:ph type="title"/>
          </p:nvPr>
        </p:nvSpPr>
        <p:spPr>
          <a:xfrm>
            <a:off x="913709" y="441767"/>
            <a:ext cx="10353761" cy="871959"/>
          </a:xfrm>
        </p:spPr>
        <p:txBody>
          <a:bodyPr vert="horz" lIns="91440" tIns="45720" rIns="91440" bIns="45720" rtlCol="0" anchor="ctr">
            <a:normAutofit/>
          </a:bodyPr>
          <a:lstStyle/>
          <a:p>
            <a:r>
              <a:rPr lang="en-US" b="1" dirty="0">
                <a:solidFill>
                  <a:srgbClr val="002060"/>
                </a:solidFill>
              </a:rPr>
              <a:t>Reporting incidents and concerns</a:t>
            </a:r>
          </a:p>
        </p:txBody>
      </p:sp>
      <p:graphicFrame>
        <p:nvGraphicFramePr>
          <p:cNvPr id="36" name="Content Placeholder 2">
            <a:extLst>
              <a:ext uri="{FF2B5EF4-FFF2-40B4-BE49-F238E27FC236}">
                <a16:creationId xmlns:a16="http://schemas.microsoft.com/office/drawing/2014/main" id="{EE682085-7276-7A27-D06C-D32A7BFBC140}"/>
              </a:ext>
            </a:extLst>
          </p:cNvPr>
          <p:cNvGraphicFramePr>
            <a:graphicFrameLocks noGrp="1"/>
          </p:cNvGraphicFramePr>
          <p:nvPr>
            <p:ph sz="half" idx="1"/>
            <p:extLst>
              <p:ext uri="{D42A27DB-BD31-4B8C-83A1-F6EECF244321}">
                <p14:modId xmlns:p14="http://schemas.microsoft.com/office/powerpoint/2010/main" val="184385865"/>
              </p:ext>
            </p:extLst>
          </p:nvPr>
        </p:nvGraphicFramePr>
        <p:xfrm>
          <a:off x="914400" y="1795345"/>
          <a:ext cx="10353675" cy="4226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7043716"/>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51AF7-6347-0AE1-A6A4-230D19843BEE}"/>
              </a:ext>
            </a:extLst>
          </p:cNvPr>
          <p:cNvSpPr>
            <a:spLocks noGrp="1"/>
          </p:cNvSpPr>
          <p:nvPr>
            <p:ph type="title"/>
          </p:nvPr>
        </p:nvSpPr>
        <p:spPr>
          <a:xfrm>
            <a:off x="867798" y="511457"/>
            <a:ext cx="10353761" cy="936343"/>
          </a:xfrm>
        </p:spPr>
        <p:txBody>
          <a:bodyPr vert="horz" lIns="91440" tIns="45720" rIns="91440" bIns="45720" rtlCol="0" anchor="ctr">
            <a:normAutofit/>
          </a:bodyPr>
          <a:lstStyle/>
          <a:p>
            <a:r>
              <a:rPr lang="en-US" b="1" dirty="0">
                <a:solidFill>
                  <a:srgbClr val="002060"/>
                </a:solidFill>
              </a:rPr>
              <a:t>Good practice – things to think about…</a:t>
            </a:r>
          </a:p>
        </p:txBody>
      </p:sp>
      <p:sp>
        <p:nvSpPr>
          <p:cNvPr id="46" name="Content Placeholder 2">
            <a:extLst>
              <a:ext uri="{FF2B5EF4-FFF2-40B4-BE49-F238E27FC236}">
                <a16:creationId xmlns:a16="http://schemas.microsoft.com/office/drawing/2014/main" id="{CDADF258-7F8B-F30E-6463-BD2C3E7B91A0}"/>
              </a:ext>
            </a:extLst>
          </p:cNvPr>
          <p:cNvSpPr>
            <a:spLocks noGrp="1"/>
          </p:cNvSpPr>
          <p:nvPr>
            <p:ph sz="half" idx="1"/>
          </p:nvPr>
        </p:nvSpPr>
        <p:spPr>
          <a:xfrm>
            <a:off x="867798" y="1521548"/>
            <a:ext cx="10445753" cy="4361727"/>
          </a:xfrm>
          <a:solidFill>
            <a:srgbClr val="002060"/>
          </a:solidFill>
        </p:spPr>
        <p:txBody>
          <a:bodyPr vert="horz" lIns="91440" tIns="45720" rIns="91440" bIns="45720" rtlCol="0">
            <a:normAutofit fontScale="85000" lnSpcReduction="10000"/>
          </a:bodyPr>
          <a:lstStyle/>
          <a:p>
            <a:pPr marL="0" indent="0">
              <a:lnSpc>
                <a:spcPct val="110000"/>
              </a:lnSpc>
              <a:buClr>
                <a:schemeClr val="bg2">
                  <a:lumMod val="40000"/>
                  <a:lumOff val="60000"/>
                </a:schemeClr>
              </a:buClr>
              <a:buNone/>
            </a:pPr>
            <a:r>
              <a:rPr lang="en-US" sz="2400" b="1" dirty="0">
                <a:solidFill>
                  <a:schemeClr val="bg1"/>
                </a:solidFill>
              </a:rPr>
              <a:t>Key principles to consider when implementing safeguarding in your organization : </a:t>
            </a:r>
          </a:p>
          <a:p>
            <a:pPr marL="342900">
              <a:lnSpc>
                <a:spcPct val="110000"/>
              </a:lnSpc>
              <a:buClr>
                <a:schemeClr val="bg2">
                  <a:lumMod val="40000"/>
                  <a:lumOff val="60000"/>
                </a:schemeClr>
              </a:buClr>
            </a:pPr>
            <a:r>
              <a:rPr lang="en-US" sz="2400" dirty="0">
                <a:solidFill>
                  <a:schemeClr val="bg1"/>
                </a:solidFill>
              </a:rPr>
              <a:t>Develop and implement a robust safeguarding policy and safeguarding code of conduct.</a:t>
            </a:r>
          </a:p>
          <a:p>
            <a:pPr marL="342900">
              <a:lnSpc>
                <a:spcPct val="110000"/>
              </a:lnSpc>
              <a:buClr>
                <a:schemeClr val="bg2">
                  <a:lumMod val="40000"/>
                  <a:lumOff val="60000"/>
                </a:schemeClr>
              </a:buClr>
            </a:pPr>
            <a:r>
              <a:rPr lang="en-US" sz="2400" dirty="0">
                <a:solidFill>
                  <a:schemeClr val="bg1"/>
                </a:solidFill>
              </a:rPr>
              <a:t>Sign the British Council’s Safeguarding Declaration if you are working as an individual consultant, contractor or supplier.</a:t>
            </a:r>
          </a:p>
          <a:p>
            <a:pPr marL="342900">
              <a:lnSpc>
                <a:spcPct val="110000"/>
              </a:lnSpc>
              <a:buClr>
                <a:schemeClr val="bg2">
                  <a:lumMod val="40000"/>
                  <a:lumOff val="60000"/>
                </a:schemeClr>
              </a:buClr>
            </a:pPr>
            <a:r>
              <a:rPr lang="en-US" sz="2400" dirty="0">
                <a:solidFill>
                  <a:schemeClr val="bg1"/>
                </a:solidFill>
              </a:rPr>
              <a:t>Safely recruit your staff and volunteers and train them in their safeguarding responsibilities.</a:t>
            </a:r>
          </a:p>
          <a:p>
            <a:pPr marL="342900">
              <a:lnSpc>
                <a:spcPct val="110000"/>
              </a:lnSpc>
              <a:buClr>
                <a:schemeClr val="bg2">
                  <a:lumMod val="40000"/>
                  <a:lumOff val="60000"/>
                </a:schemeClr>
              </a:buClr>
            </a:pPr>
            <a:r>
              <a:rPr lang="en-US" sz="2400" dirty="0">
                <a:solidFill>
                  <a:schemeClr val="bg1"/>
                </a:solidFill>
              </a:rPr>
              <a:t>Appoint and train safeguarding ‘Focal Points’ to support safeguarding implementation and to receive and handle incident reports. </a:t>
            </a:r>
          </a:p>
          <a:p>
            <a:pPr marL="342900">
              <a:lnSpc>
                <a:spcPct val="110000"/>
              </a:lnSpc>
              <a:buClr>
                <a:schemeClr val="bg2">
                  <a:lumMod val="40000"/>
                  <a:lumOff val="60000"/>
                </a:schemeClr>
              </a:buClr>
            </a:pPr>
            <a:r>
              <a:rPr lang="en-US" sz="2400" dirty="0">
                <a:solidFill>
                  <a:schemeClr val="bg1"/>
                </a:solidFill>
              </a:rPr>
              <a:t>Undertake timely risk assessments to identify and mitigate potential safeguarding risks.</a:t>
            </a:r>
          </a:p>
          <a:p>
            <a:pPr marL="342900">
              <a:lnSpc>
                <a:spcPct val="110000"/>
              </a:lnSpc>
              <a:buClr>
                <a:schemeClr val="bg2">
                  <a:lumMod val="40000"/>
                  <a:lumOff val="60000"/>
                </a:schemeClr>
              </a:buClr>
            </a:pPr>
            <a:r>
              <a:rPr lang="en-US" sz="2400" dirty="0">
                <a:solidFill>
                  <a:schemeClr val="bg1"/>
                </a:solidFill>
              </a:rPr>
              <a:t>Ensure that activities and events including travel and trips are risk assessed and safeguarding measures put in place to protect participants from abuse and harm. </a:t>
            </a:r>
          </a:p>
          <a:p>
            <a:pPr marL="342900">
              <a:lnSpc>
                <a:spcPct val="110000"/>
              </a:lnSpc>
              <a:buClr>
                <a:schemeClr val="bg2">
                  <a:lumMod val="40000"/>
                  <a:lumOff val="60000"/>
                </a:schemeClr>
              </a:buClr>
            </a:pPr>
            <a:r>
              <a:rPr lang="en-US" sz="2400" dirty="0">
                <a:solidFill>
                  <a:schemeClr val="bg1"/>
                </a:solidFill>
              </a:rPr>
              <a:t>Ensure that safeguarding records and communications are held confidentially and are safe.</a:t>
            </a:r>
          </a:p>
          <a:p>
            <a:pPr marL="342900">
              <a:lnSpc>
                <a:spcPct val="110000"/>
              </a:lnSpc>
              <a:buClr>
                <a:schemeClr val="bg2">
                  <a:lumMod val="40000"/>
                  <a:lumOff val="60000"/>
                </a:schemeClr>
              </a:buClr>
            </a:pPr>
            <a:endParaRPr lang="en-US" sz="1300" dirty="0"/>
          </a:p>
          <a:p>
            <a:pPr marL="342900">
              <a:lnSpc>
                <a:spcPct val="110000"/>
              </a:lnSpc>
              <a:buClr>
                <a:schemeClr val="bg2">
                  <a:lumMod val="40000"/>
                  <a:lumOff val="60000"/>
                </a:schemeClr>
              </a:buClr>
            </a:pPr>
            <a:endParaRPr lang="en-US" sz="1300" dirty="0"/>
          </a:p>
          <a:p>
            <a:pPr>
              <a:lnSpc>
                <a:spcPct val="110000"/>
              </a:lnSpc>
              <a:buClr>
                <a:schemeClr val="bg2">
                  <a:lumMod val="40000"/>
                  <a:lumOff val="60000"/>
                </a:schemeClr>
              </a:buClr>
            </a:pPr>
            <a:endParaRPr lang="en-US" sz="1300" dirty="0"/>
          </a:p>
        </p:txBody>
      </p:sp>
      <p:sp>
        <p:nvSpPr>
          <p:cNvPr id="5" name="Slide Number Placeholder 4">
            <a:extLst>
              <a:ext uri="{FF2B5EF4-FFF2-40B4-BE49-F238E27FC236}">
                <a16:creationId xmlns:a16="http://schemas.microsoft.com/office/drawing/2014/main" id="{B3CF7A5A-F03E-E4F1-539C-F6226C01B3E2}"/>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defTabSz="457200">
              <a:spcAft>
                <a:spcPts val="600"/>
              </a:spcAft>
            </a:pPr>
            <a:fld id="{A36854FA-307F-854E-96D4-DE585DB24BD3}" type="slidenum">
              <a:rPr lang="en-US" b="0" i="0" kern="1200" noProof="0" dirty="0">
                <a:solidFill>
                  <a:schemeClr val="tx1">
                    <a:tint val="75000"/>
                  </a:schemeClr>
                </a:solidFill>
                <a:latin typeface="+mn-lt"/>
                <a:ea typeface="+mn-ea"/>
                <a:cs typeface="+mn-cs"/>
              </a:rPr>
              <a:pPr defTabSz="457200">
                <a:spcAft>
                  <a:spcPts val="600"/>
                </a:spcAft>
              </a:pPr>
              <a:t>13</a:t>
            </a:fld>
            <a:endParaRPr lang="en-US" b="0" i="0" kern="1200" noProof="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4093750349"/>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49A8-B011-E603-1979-A73DDD022633}"/>
              </a:ext>
            </a:extLst>
          </p:cNvPr>
          <p:cNvSpPr>
            <a:spLocks noGrp="1"/>
          </p:cNvSpPr>
          <p:nvPr>
            <p:ph type="title"/>
          </p:nvPr>
        </p:nvSpPr>
        <p:spPr>
          <a:xfrm>
            <a:off x="919119" y="30370"/>
            <a:ext cx="10353761" cy="1158460"/>
          </a:xfrm>
        </p:spPr>
        <p:txBody>
          <a:bodyPr vert="horz" lIns="91440" tIns="45720" rIns="91440" bIns="45720" rtlCol="0" anchor="ctr">
            <a:normAutofit/>
          </a:bodyPr>
          <a:lstStyle/>
          <a:p>
            <a:r>
              <a:rPr lang="en-US" sz="3600" b="1" dirty="0"/>
              <a:t>... good practice – things to think about</a:t>
            </a:r>
          </a:p>
        </p:txBody>
      </p:sp>
      <p:sp>
        <p:nvSpPr>
          <p:cNvPr id="3" name="Content Placeholder 2">
            <a:extLst>
              <a:ext uri="{FF2B5EF4-FFF2-40B4-BE49-F238E27FC236}">
                <a16:creationId xmlns:a16="http://schemas.microsoft.com/office/drawing/2014/main" id="{8CF96D93-766F-1ED8-A22C-5D11E655980F}"/>
              </a:ext>
            </a:extLst>
          </p:cNvPr>
          <p:cNvSpPr>
            <a:spLocks noGrp="1"/>
          </p:cNvSpPr>
          <p:nvPr>
            <p:ph sz="half" idx="1"/>
          </p:nvPr>
        </p:nvSpPr>
        <p:spPr>
          <a:xfrm>
            <a:off x="829909" y="1097818"/>
            <a:ext cx="10604067" cy="4876470"/>
          </a:xfrm>
          <a:solidFill>
            <a:srgbClr val="002060"/>
          </a:solidFill>
        </p:spPr>
        <p:txBody>
          <a:bodyPr vert="horz" lIns="91440" tIns="45720" rIns="91440" bIns="45720" rtlCol="0">
            <a:noAutofit/>
          </a:bodyPr>
          <a:lstStyle/>
          <a:p>
            <a:pPr marL="342900">
              <a:lnSpc>
                <a:spcPct val="110000"/>
              </a:lnSpc>
              <a:buClr>
                <a:schemeClr val="bg2">
                  <a:lumMod val="40000"/>
                  <a:lumOff val="60000"/>
                </a:schemeClr>
              </a:buClr>
            </a:pPr>
            <a:r>
              <a:rPr lang="en-US" sz="2000" dirty="0">
                <a:solidFill>
                  <a:schemeClr val="bg1"/>
                </a:solidFill>
              </a:rPr>
              <a:t>Ensure digital platforms and content are risk assessed and made safe for all users.</a:t>
            </a:r>
          </a:p>
          <a:p>
            <a:pPr marL="342900">
              <a:lnSpc>
                <a:spcPct val="110000"/>
              </a:lnSpc>
              <a:buClr>
                <a:schemeClr val="bg2">
                  <a:lumMod val="40000"/>
                  <a:lumOff val="60000"/>
                </a:schemeClr>
              </a:buClr>
            </a:pPr>
            <a:r>
              <a:rPr lang="en-US" sz="2000" dirty="0">
                <a:solidFill>
                  <a:schemeClr val="bg1"/>
                </a:solidFill>
              </a:rPr>
              <a:t>Ensure two adult members of staff (preferably a male and a female or two females) are always present when working with children and young people under the age of 18.</a:t>
            </a:r>
          </a:p>
          <a:p>
            <a:pPr marL="342900">
              <a:lnSpc>
                <a:spcPct val="110000"/>
              </a:lnSpc>
              <a:buClr>
                <a:schemeClr val="bg2">
                  <a:lumMod val="40000"/>
                  <a:lumOff val="60000"/>
                </a:schemeClr>
              </a:buClr>
            </a:pPr>
            <a:r>
              <a:rPr lang="en-US" sz="2000" dirty="0">
                <a:solidFill>
                  <a:schemeClr val="bg1"/>
                </a:solidFill>
              </a:rPr>
              <a:t>Obtain appropriate parental/guardian consent prior to working with children in any capacity.  </a:t>
            </a:r>
          </a:p>
          <a:p>
            <a:pPr marL="342900">
              <a:lnSpc>
                <a:spcPct val="110000"/>
              </a:lnSpc>
              <a:buClr>
                <a:schemeClr val="bg2">
                  <a:lumMod val="40000"/>
                  <a:lumOff val="60000"/>
                </a:schemeClr>
              </a:buClr>
            </a:pPr>
            <a:r>
              <a:rPr lang="en-US" sz="2000" dirty="0">
                <a:solidFill>
                  <a:schemeClr val="bg1"/>
                </a:solidFill>
              </a:rPr>
              <a:t>Provide and promote safer reporting channels including ‘</a:t>
            </a:r>
            <a:r>
              <a:rPr lang="en-US" sz="2000" dirty="0" err="1">
                <a:solidFill>
                  <a:schemeClr val="bg1"/>
                </a:solidFill>
              </a:rPr>
              <a:t>SafeCall</a:t>
            </a:r>
            <a:r>
              <a:rPr lang="en-US" sz="2000" dirty="0">
                <a:solidFill>
                  <a:schemeClr val="bg1"/>
                </a:solidFill>
              </a:rPr>
              <a:t>’ to encourage and empower staff and beneficiaries to safely report abuse and harm.</a:t>
            </a:r>
          </a:p>
          <a:p>
            <a:pPr marL="342900">
              <a:lnSpc>
                <a:spcPct val="110000"/>
              </a:lnSpc>
              <a:buClr>
                <a:schemeClr val="bg2">
                  <a:lumMod val="40000"/>
                  <a:lumOff val="60000"/>
                </a:schemeClr>
              </a:buClr>
            </a:pPr>
            <a:r>
              <a:rPr lang="en-US" sz="2000" dirty="0">
                <a:solidFill>
                  <a:schemeClr val="bg1"/>
                </a:solidFill>
              </a:rPr>
              <a:t>Ensure that a survivor/victim of an incident can receive the support they need to be kept safe from further harm. Avoid traumatizing a survivor by asking them to repeat their story.</a:t>
            </a:r>
          </a:p>
          <a:p>
            <a:pPr marL="342900">
              <a:lnSpc>
                <a:spcPct val="110000"/>
              </a:lnSpc>
              <a:buClr>
                <a:schemeClr val="bg2">
                  <a:lumMod val="40000"/>
                  <a:lumOff val="60000"/>
                </a:schemeClr>
              </a:buClr>
            </a:pPr>
            <a:r>
              <a:rPr lang="en-US" sz="2000" dirty="0">
                <a:solidFill>
                  <a:schemeClr val="bg1"/>
                </a:solidFill>
              </a:rPr>
              <a:t>Promptly inform the British Council when a safeguarding incident or concern arises so that our funders and regulator can be informed.</a:t>
            </a:r>
          </a:p>
          <a:p>
            <a:pPr marL="342900">
              <a:lnSpc>
                <a:spcPct val="110000"/>
              </a:lnSpc>
              <a:buClr>
                <a:schemeClr val="bg2">
                  <a:lumMod val="40000"/>
                  <a:lumOff val="60000"/>
                </a:schemeClr>
              </a:buClr>
            </a:pPr>
            <a:r>
              <a:rPr lang="en-US" sz="2000" dirty="0">
                <a:solidFill>
                  <a:schemeClr val="bg1"/>
                </a:solidFill>
              </a:rPr>
              <a:t>Apply lessons from past mistakes to improve and strengthen your safeguarding practices.  </a:t>
            </a:r>
          </a:p>
        </p:txBody>
      </p:sp>
      <p:sp>
        <p:nvSpPr>
          <p:cNvPr id="5" name="Slide Number Placeholder 4">
            <a:extLst>
              <a:ext uri="{FF2B5EF4-FFF2-40B4-BE49-F238E27FC236}">
                <a16:creationId xmlns:a16="http://schemas.microsoft.com/office/drawing/2014/main" id="{8F462B63-B77A-A687-7623-8DE4CD166D52}"/>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defTabSz="457200">
              <a:spcAft>
                <a:spcPts val="600"/>
              </a:spcAft>
            </a:pPr>
            <a:fld id="{A36854FA-307F-854E-96D4-DE585DB24BD3}" type="slidenum">
              <a:rPr lang="en-US" b="0" i="0" kern="1200" noProof="0" dirty="0">
                <a:solidFill>
                  <a:schemeClr val="tx1">
                    <a:tint val="75000"/>
                  </a:schemeClr>
                </a:solidFill>
                <a:latin typeface="+mn-lt"/>
                <a:ea typeface="+mn-ea"/>
                <a:cs typeface="+mn-cs"/>
              </a:rPr>
              <a:pPr defTabSz="457200">
                <a:spcAft>
                  <a:spcPts val="600"/>
                </a:spcAft>
              </a:pPr>
              <a:t>14</a:t>
            </a:fld>
            <a:endParaRPr lang="en-US" b="0" i="0" kern="1200" noProof="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894075538"/>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5C3E-BB32-2BE2-7681-DE162F17C4D3}"/>
              </a:ext>
            </a:extLst>
          </p:cNvPr>
          <p:cNvSpPr>
            <a:spLocks noGrp="1"/>
          </p:cNvSpPr>
          <p:nvPr>
            <p:ph type="title"/>
          </p:nvPr>
        </p:nvSpPr>
        <p:spPr>
          <a:xfrm>
            <a:off x="856527" y="301466"/>
            <a:ext cx="10706582" cy="761517"/>
          </a:xfrm>
        </p:spPr>
        <p:txBody>
          <a:bodyPr vert="horz" lIns="91440" tIns="45720" rIns="91440" bIns="45720" rtlCol="0" anchor="ctr">
            <a:normAutofit/>
          </a:bodyPr>
          <a:lstStyle/>
          <a:p>
            <a:r>
              <a:rPr lang="en-US" sz="3600" b="1" dirty="0"/>
              <a:t>USEFUL LINKS TO GLOBAL RESOURCES</a:t>
            </a:r>
          </a:p>
        </p:txBody>
      </p:sp>
      <p:sp>
        <p:nvSpPr>
          <p:cNvPr id="3" name="Content Placeholder 2">
            <a:extLst>
              <a:ext uri="{FF2B5EF4-FFF2-40B4-BE49-F238E27FC236}">
                <a16:creationId xmlns:a16="http://schemas.microsoft.com/office/drawing/2014/main" id="{FE02548A-C426-EDCC-40C5-57CA9D28BA82}"/>
              </a:ext>
            </a:extLst>
          </p:cNvPr>
          <p:cNvSpPr>
            <a:spLocks noGrp="1"/>
          </p:cNvSpPr>
          <p:nvPr>
            <p:ph sz="half" idx="1"/>
          </p:nvPr>
        </p:nvSpPr>
        <p:spPr>
          <a:xfrm>
            <a:off x="856527" y="1325366"/>
            <a:ext cx="10810754" cy="4557909"/>
          </a:xfrm>
          <a:solidFill>
            <a:srgbClr val="002060"/>
          </a:solidFill>
        </p:spPr>
        <p:txBody>
          <a:bodyPr vert="horz" lIns="91440" tIns="45720" rIns="91440" bIns="45720" rtlCol="0">
            <a:normAutofit fontScale="25000" lnSpcReduction="20000"/>
          </a:bodyPr>
          <a:lstStyle/>
          <a:p>
            <a:pPr marL="0" indent="0">
              <a:lnSpc>
                <a:spcPct val="110000"/>
              </a:lnSpc>
              <a:buClr>
                <a:schemeClr val="bg2">
                  <a:lumMod val="40000"/>
                  <a:lumOff val="60000"/>
                </a:schemeClr>
              </a:buClr>
              <a:buNone/>
            </a:pPr>
            <a:endParaRPr lang="en-US" sz="2600" b="1" dirty="0">
              <a:solidFill>
                <a:srgbClr val="0000FF"/>
              </a:solidFill>
            </a:endParaRPr>
          </a:p>
          <a:p>
            <a:pPr marL="342900" lvl="0">
              <a:lnSpc>
                <a:spcPct val="110000"/>
              </a:lnSpc>
              <a:buClr>
                <a:schemeClr val="bg2">
                  <a:lumMod val="40000"/>
                  <a:lumOff val="60000"/>
                </a:schemeClr>
              </a:buClr>
            </a:pPr>
            <a:r>
              <a:rPr lang="en-US" sz="8000" u="sng" dirty="0">
                <a:solidFill>
                  <a:schemeClr val="bg1"/>
                </a:solidFill>
                <a:hlinkClick r:id="rId2">
                  <a:extLst>
                    <a:ext uri="{A12FA001-AC4F-418D-AE19-62706E023703}">
                      <ahyp:hlinkClr xmlns:ahyp="http://schemas.microsoft.com/office/drawing/2018/hyperlinkcolor" val="tx"/>
                    </a:ext>
                  </a:extLst>
                </a:hlinkClick>
              </a:rPr>
              <a:t>Safeguarding Resource Hub</a:t>
            </a:r>
            <a:r>
              <a:rPr lang="en-US" sz="8000" u="sng" dirty="0">
                <a:solidFill>
                  <a:schemeClr val="bg1"/>
                </a:solidFill>
              </a:rPr>
              <a:t> (RSH) </a:t>
            </a:r>
            <a:r>
              <a:rPr lang="en-US" sz="8000" dirty="0">
                <a:solidFill>
                  <a:schemeClr val="bg1"/>
                </a:solidFill>
              </a:rPr>
              <a:t>: Provides resources and support to help organisations develop and strengthen their safeguarding good practices including local safeguarding support services.</a:t>
            </a:r>
          </a:p>
          <a:p>
            <a:pPr marL="342900" lvl="0">
              <a:lnSpc>
                <a:spcPct val="110000"/>
              </a:lnSpc>
              <a:buClr>
                <a:schemeClr val="bg2">
                  <a:lumMod val="40000"/>
                  <a:lumOff val="60000"/>
                </a:schemeClr>
              </a:buClr>
            </a:pPr>
            <a:r>
              <a:rPr lang="en-US" sz="8000" dirty="0">
                <a:solidFill>
                  <a:schemeClr val="bg1"/>
                </a:solidFill>
                <a:hlinkClick r:id="rId3">
                  <a:extLst>
                    <a:ext uri="{A12FA001-AC4F-418D-AE19-62706E023703}">
                      <ahyp:hlinkClr xmlns:ahyp="http://schemas.microsoft.com/office/drawing/2018/hyperlinkcolor" val="tx"/>
                    </a:ext>
                  </a:extLst>
                </a:hlinkClick>
              </a:rPr>
              <a:t>Safeguarding Essentials Pack  </a:t>
            </a:r>
            <a:r>
              <a:rPr lang="en-US" sz="8000" dirty="0">
                <a:solidFill>
                  <a:schemeClr val="bg1"/>
                </a:solidFill>
              </a:rPr>
              <a:t>: Resources for developing and implementing a safeguarding policy.</a:t>
            </a:r>
          </a:p>
          <a:p>
            <a:pPr marL="342900" lvl="0">
              <a:lnSpc>
                <a:spcPct val="110000"/>
              </a:lnSpc>
              <a:buClr>
                <a:schemeClr val="bg2">
                  <a:lumMod val="40000"/>
                  <a:lumOff val="60000"/>
                </a:schemeClr>
              </a:buClr>
            </a:pPr>
            <a:r>
              <a:rPr lang="en-US" sz="8000" u="sng" dirty="0">
                <a:solidFill>
                  <a:schemeClr val="bg1"/>
                </a:solidFill>
              </a:rPr>
              <a:t>BOND</a:t>
            </a:r>
            <a:r>
              <a:rPr lang="en-US" sz="8000" dirty="0">
                <a:solidFill>
                  <a:schemeClr val="bg1"/>
                </a:solidFill>
              </a:rPr>
              <a:t>: INGO umbrella body providing resources to connect, strengthen and champion civil society </a:t>
            </a:r>
            <a:r>
              <a:rPr lang="en-US" sz="8000" dirty="0" err="1">
                <a:solidFill>
                  <a:schemeClr val="bg1"/>
                </a:solidFill>
              </a:rPr>
              <a:t>organisations</a:t>
            </a:r>
            <a:r>
              <a:rPr lang="en-US" sz="8000" dirty="0">
                <a:solidFill>
                  <a:schemeClr val="bg1"/>
                </a:solidFill>
              </a:rPr>
              <a:t>. Safeguarding resources can be found </a:t>
            </a:r>
            <a:r>
              <a:rPr lang="en-US" sz="8000" dirty="0">
                <a:solidFill>
                  <a:schemeClr val="bg1"/>
                </a:solidFill>
                <a:hlinkClick r:id="rId4"/>
              </a:rPr>
              <a:t>here</a:t>
            </a:r>
            <a:r>
              <a:rPr lang="en-US" sz="8000" dirty="0">
                <a:solidFill>
                  <a:schemeClr val="bg1"/>
                </a:solidFill>
              </a:rPr>
              <a:t> </a:t>
            </a:r>
          </a:p>
          <a:p>
            <a:pPr marL="342900" lvl="0">
              <a:lnSpc>
                <a:spcPct val="110000"/>
              </a:lnSpc>
              <a:buClr>
                <a:schemeClr val="bg2">
                  <a:lumMod val="40000"/>
                  <a:lumOff val="60000"/>
                </a:schemeClr>
              </a:buClr>
            </a:pPr>
            <a:r>
              <a:rPr lang="en-US" sz="8000" u="sng" dirty="0">
                <a:solidFill>
                  <a:schemeClr val="bg1"/>
                </a:solidFill>
                <a:hlinkClick r:id="rId5">
                  <a:extLst>
                    <a:ext uri="{A12FA001-AC4F-418D-AE19-62706E023703}">
                      <ahyp:hlinkClr xmlns:ahyp="http://schemas.microsoft.com/office/drawing/2018/hyperlinkcolor" val="tx"/>
                    </a:ext>
                  </a:extLst>
                </a:hlinkClick>
              </a:rPr>
              <a:t>International Agency Standing Committee (IASC)</a:t>
            </a:r>
            <a:r>
              <a:rPr lang="en-US" sz="8000" dirty="0">
                <a:solidFill>
                  <a:schemeClr val="bg1"/>
                </a:solidFill>
              </a:rPr>
              <a:t>: UN agency working towards the eradication of sexual exploitation, abuse and harassment (SEAH). IASC is home to the 6 Core principles for eradication of SEAH.  </a:t>
            </a:r>
          </a:p>
          <a:p>
            <a:pPr marL="342900" lvl="0">
              <a:lnSpc>
                <a:spcPct val="110000"/>
              </a:lnSpc>
              <a:buClr>
                <a:schemeClr val="bg2">
                  <a:lumMod val="40000"/>
                  <a:lumOff val="60000"/>
                </a:schemeClr>
              </a:buClr>
            </a:pPr>
            <a:r>
              <a:rPr lang="en-US" sz="8000" u="sng" dirty="0">
                <a:solidFill>
                  <a:schemeClr val="bg1"/>
                </a:solidFill>
                <a:hlinkClick r:id="rId6">
                  <a:extLst>
                    <a:ext uri="{A12FA001-AC4F-418D-AE19-62706E023703}">
                      <ahyp:hlinkClr xmlns:ahyp="http://schemas.microsoft.com/office/drawing/2018/hyperlinkcolor" val="tx"/>
                    </a:ext>
                  </a:extLst>
                </a:hlinkClick>
              </a:rPr>
              <a:t>Core Humanitarian Standards (CHS)</a:t>
            </a:r>
            <a:r>
              <a:rPr lang="en-US" sz="8000" dirty="0">
                <a:solidFill>
                  <a:schemeClr val="bg1"/>
                </a:solidFill>
              </a:rPr>
              <a:t>: Home to the Core Humanitarian Standards aimed at strengthening safeguarding standards and accountability  </a:t>
            </a:r>
          </a:p>
          <a:p>
            <a:pPr marL="342900" lvl="0">
              <a:lnSpc>
                <a:spcPct val="110000"/>
              </a:lnSpc>
              <a:buClr>
                <a:schemeClr val="bg2">
                  <a:lumMod val="40000"/>
                  <a:lumOff val="60000"/>
                </a:schemeClr>
              </a:buClr>
            </a:pPr>
            <a:r>
              <a:rPr lang="en-US" sz="8000" u="sng" dirty="0">
                <a:solidFill>
                  <a:schemeClr val="bg1"/>
                </a:solidFill>
                <a:hlinkClick r:id="rId7">
                  <a:extLst>
                    <a:ext uri="{A12FA001-AC4F-418D-AE19-62706E023703}">
                      <ahyp:hlinkClr xmlns:ahyp="http://schemas.microsoft.com/office/drawing/2018/hyperlinkcolor" val="tx"/>
                    </a:ext>
                  </a:extLst>
                </a:hlinkClick>
              </a:rPr>
              <a:t>The United Nations Office on Drugs and Crime</a:t>
            </a:r>
            <a:r>
              <a:rPr lang="en-US" sz="8000" dirty="0">
                <a:solidFill>
                  <a:schemeClr val="bg1"/>
                </a:solidFill>
              </a:rPr>
              <a:t>:  UN agency  tackling human trafficking</a:t>
            </a:r>
          </a:p>
          <a:p>
            <a:pPr marL="342900" lvl="0">
              <a:lnSpc>
                <a:spcPct val="110000"/>
              </a:lnSpc>
              <a:buClr>
                <a:schemeClr val="bg2">
                  <a:lumMod val="40000"/>
                  <a:lumOff val="60000"/>
                </a:schemeClr>
              </a:buClr>
            </a:pPr>
            <a:r>
              <a:rPr lang="en-US" sz="8000" u="sng" dirty="0">
                <a:solidFill>
                  <a:schemeClr val="bg1"/>
                </a:solidFill>
                <a:hlinkClick r:id="rId8">
                  <a:extLst>
                    <a:ext uri="{A12FA001-AC4F-418D-AE19-62706E023703}">
                      <ahyp:hlinkClr xmlns:ahyp="http://schemas.microsoft.com/office/drawing/2018/hyperlinkcolor" val="tx"/>
                    </a:ext>
                  </a:extLst>
                </a:hlinkClick>
              </a:rPr>
              <a:t>UNICEF</a:t>
            </a:r>
            <a:r>
              <a:rPr lang="en-US" sz="8000" dirty="0">
                <a:solidFill>
                  <a:schemeClr val="bg1"/>
                </a:solidFill>
              </a:rPr>
              <a:t>: Works globally to promote policies and expand access to services that protect children.  </a:t>
            </a:r>
          </a:p>
          <a:p>
            <a:pPr>
              <a:lnSpc>
                <a:spcPct val="110000"/>
              </a:lnSpc>
              <a:buClr>
                <a:schemeClr val="bg2">
                  <a:lumMod val="40000"/>
                  <a:lumOff val="60000"/>
                </a:schemeClr>
              </a:buClr>
            </a:pPr>
            <a:endParaRPr lang="en-US" sz="1100" dirty="0"/>
          </a:p>
        </p:txBody>
      </p:sp>
      <p:sp>
        <p:nvSpPr>
          <p:cNvPr id="5" name="Slide Number Placeholder 4">
            <a:extLst>
              <a:ext uri="{FF2B5EF4-FFF2-40B4-BE49-F238E27FC236}">
                <a16:creationId xmlns:a16="http://schemas.microsoft.com/office/drawing/2014/main" id="{04E9F0F4-AD81-BD55-1A7A-D1ADA490F865}"/>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defTabSz="457200">
              <a:spcAft>
                <a:spcPts val="600"/>
              </a:spcAft>
            </a:pPr>
            <a:fld id="{A36854FA-307F-854E-96D4-DE585DB24BD3}" type="slidenum">
              <a:rPr lang="en-US" b="0" i="0" kern="1200" noProof="0" dirty="0">
                <a:solidFill>
                  <a:schemeClr val="tx1">
                    <a:tint val="75000"/>
                  </a:schemeClr>
                </a:solidFill>
                <a:latin typeface="+mn-lt"/>
                <a:ea typeface="+mn-ea"/>
                <a:cs typeface="+mn-cs"/>
              </a:rPr>
              <a:pPr defTabSz="457200">
                <a:spcAft>
                  <a:spcPts val="600"/>
                </a:spcAft>
              </a:pPr>
              <a:t>15</a:t>
            </a:fld>
            <a:endParaRPr lang="en-US" b="0" i="0" kern="1200" noProof="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3654565351"/>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D2BFC-6C11-CF32-2633-CD34E58803C3}"/>
              </a:ext>
            </a:extLst>
          </p:cNvPr>
          <p:cNvSpPr>
            <a:spLocks noGrp="1"/>
          </p:cNvSpPr>
          <p:nvPr>
            <p:ph type="title"/>
          </p:nvPr>
        </p:nvSpPr>
        <p:spPr>
          <a:xfrm>
            <a:off x="451413" y="413785"/>
            <a:ext cx="11100121" cy="682321"/>
          </a:xfrm>
        </p:spPr>
        <p:txBody>
          <a:bodyPr vert="horz" lIns="91440" tIns="45720" rIns="91440" bIns="45720" rtlCol="0" anchor="ctr">
            <a:normAutofit fontScale="90000"/>
          </a:bodyPr>
          <a:lstStyle/>
          <a:p>
            <a:r>
              <a:rPr lang="en-US" sz="3600" b="1" dirty="0"/>
              <a:t>Essential Safeguarding Resources for UK-Based </a:t>
            </a:r>
            <a:r>
              <a:rPr lang="en-US" sz="3600" b="1" dirty="0" err="1"/>
              <a:t>Organisations</a:t>
            </a:r>
            <a:r>
              <a:rPr lang="en-US" sz="3600" b="1" dirty="0"/>
              <a:t> </a:t>
            </a:r>
            <a:endParaRPr lang="en-US" sz="2200" b="1" dirty="0"/>
          </a:p>
        </p:txBody>
      </p:sp>
      <p:sp>
        <p:nvSpPr>
          <p:cNvPr id="133" name="Content Placeholder 2">
            <a:extLst>
              <a:ext uri="{FF2B5EF4-FFF2-40B4-BE49-F238E27FC236}">
                <a16:creationId xmlns:a16="http://schemas.microsoft.com/office/drawing/2014/main" id="{CA4BE91F-A353-D294-5B0C-134F4DC7C462}"/>
              </a:ext>
            </a:extLst>
          </p:cNvPr>
          <p:cNvSpPr>
            <a:spLocks noGrp="1"/>
          </p:cNvSpPr>
          <p:nvPr>
            <p:ph sz="half" idx="1"/>
          </p:nvPr>
        </p:nvSpPr>
        <p:spPr>
          <a:xfrm>
            <a:off x="306447" y="1263721"/>
            <a:ext cx="11100121" cy="4284324"/>
          </a:xfrm>
          <a:solidFill>
            <a:srgbClr val="002060"/>
          </a:solidFill>
        </p:spPr>
        <p:txBody>
          <a:bodyPr vert="horz" lIns="91440" tIns="45720" rIns="91440" bIns="45720" rtlCol="0">
            <a:normAutofit fontScale="25000" lnSpcReduction="20000"/>
          </a:bodyPr>
          <a:lstStyle/>
          <a:p>
            <a:pPr>
              <a:lnSpc>
                <a:spcPct val="110000"/>
              </a:lnSpc>
              <a:buClr>
                <a:schemeClr val="bg2">
                  <a:lumMod val="40000"/>
                  <a:lumOff val="60000"/>
                </a:schemeClr>
              </a:buClr>
            </a:pPr>
            <a:endParaRPr lang="en-US" sz="8000" dirty="0">
              <a:solidFill>
                <a:schemeClr val="bg1"/>
              </a:solidFill>
            </a:endParaRPr>
          </a:p>
          <a:p>
            <a:pPr marL="342900" lvl="0">
              <a:lnSpc>
                <a:spcPct val="110000"/>
              </a:lnSpc>
              <a:buClr>
                <a:schemeClr val="bg2">
                  <a:lumMod val="40000"/>
                  <a:lumOff val="60000"/>
                </a:schemeClr>
              </a:buClr>
            </a:pPr>
            <a:r>
              <a:rPr lang="en-US" sz="8000" u="sng" dirty="0">
                <a:solidFill>
                  <a:schemeClr val="bg1"/>
                </a:solidFill>
                <a:hlinkClick r:id="rId2">
                  <a:extLst>
                    <a:ext uri="{A12FA001-AC4F-418D-AE19-62706E023703}">
                      <ahyp:hlinkClr xmlns:ahyp="http://schemas.microsoft.com/office/drawing/2018/hyperlinkcolor" val="tx"/>
                    </a:ext>
                  </a:extLst>
                </a:hlinkClick>
              </a:rPr>
              <a:t>Safeguarding Hub</a:t>
            </a:r>
            <a:r>
              <a:rPr lang="en-US" sz="8000" dirty="0">
                <a:solidFill>
                  <a:schemeClr val="bg1"/>
                </a:solidFill>
              </a:rPr>
              <a:t> : Safeguarding information and good practice sharing hub advice and support to organisations working with children.</a:t>
            </a:r>
          </a:p>
          <a:p>
            <a:pPr marL="342900" lvl="0">
              <a:lnSpc>
                <a:spcPct val="110000"/>
              </a:lnSpc>
              <a:buClr>
                <a:schemeClr val="bg2">
                  <a:lumMod val="40000"/>
                  <a:lumOff val="60000"/>
                </a:schemeClr>
              </a:buClr>
            </a:pPr>
            <a:r>
              <a:rPr lang="en-US" sz="8000" u="sng" dirty="0">
                <a:solidFill>
                  <a:schemeClr val="bg1"/>
                </a:solidFill>
                <a:hlinkClick r:id="rId3">
                  <a:extLst>
                    <a:ext uri="{A12FA001-AC4F-418D-AE19-62706E023703}">
                      <ahyp:hlinkClr xmlns:ahyp="http://schemas.microsoft.com/office/drawing/2018/hyperlinkcolor" val="tx"/>
                    </a:ext>
                  </a:extLst>
                </a:hlinkClick>
              </a:rPr>
              <a:t>Disclosure and Barring Service</a:t>
            </a:r>
            <a:r>
              <a:rPr lang="en-US" sz="8000" dirty="0">
                <a:solidFill>
                  <a:schemeClr val="bg1"/>
                </a:solidFill>
              </a:rPr>
              <a:t>: Vetting service for work in regulated activity with children &amp; adults. </a:t>
            </a:r>
          </a:p>
          <a:p>
            <a:pPr marL="342900" lvl="0">
              <a:lnSpc>
                <a:spcPct val="110000"/>
              </a:lnSpc>
              <a:buClr>
                <a:schemeClr val="bg2">
                  <a:lumMod val="40000"/>
                  <a:lumOff val="60000"/>
                </a:schemeClr>
              </a:buClr>
            </a:pPr>
            <a:r>
              <a:rPr lang="en-US" sz="8000" dirty="0">
                <a:solidFill>
                  <a:schemeClr val="bg1"/>
                </a:solidFill>
                <a:hlinkClick r:id="rId4">
                  <a:extLst>
                    <a:ext uri="{A12FA001-AC4F-418D-AE19-62706E023703}">
                      <ahyp:hlinkClr xmlns:ahyp="http://schemas.microsoft.com/office/drawing/2018/hyperlinkcolor" val="tx"/>
                    </a:ext>
                  </a:extLst>
                </a:hlinkClick>
              </a:rPr>
              <a:t>International Child Protection Certificate </a:t>
            </a:r>
            <a:r>
              <a:rPr lang="en-US" sz="8000" dirty="0">
                <a:solidFill>
                  <a:schemeClr val="bg1"/>
                </a:solidFill>
              </a:rPr>
              <a:t>: Vetting service for international work involving children </a:t>
            </a:r>
          </a:p>
          <a:p>
            <a:pPr marL="342900" lvl="0">
              <a:lnSpc>
                <a:spcPct val="110000"/>
              </a:lnSpc>
              <a:buClr>
                <a:schemeClr val="bg2">
                  <a:lumMod val="40000"/>
                  <a:lumOff val="60000"/>
                </a:schemeClr>
              </a:buClr>
            </a:pPr>
            <a:r>
              <a:rPr lang="en-US" sz="8000" u="sng" dirty="0">
                <a:solidFill>
                  <a:schemeClr val="bg1"/>
                </a:solidFill>
                <a:hlinkClick r:id="rId5">
                  <a:extLst>
                    <a:ext uri="{A12FA001-AC4F-418D-AE19-62706E023703}">
                      <ahyp:hlinkClr xmlns:ahyp="http://schemas.microsoft.com/office/drawing/2018/hyperlinkcolor" val="tx"/>
                    </a:ext>
                  </a:extLst>
                </a:hlinkClick>
              </a:rPr>
              <a:t>UK Government Safeguarding children</a:t>
            </a:r>
            <a:r>
              <a:rPr lang="en-US" sz="8000" dirty="0">
                <a:solidFill>
                  <a:schemeClr val="bg1"/>
                </a:solidFill>
              </a:rPr>
              <a:t>: UK Government’s framework for safeguarding children </a:t>
            </a:r>
          </a:p>
          <a:p>
            <a:pPr marL="342900" lvl="0">
              <a:lnSpc>
                <a:spcPct val="110000"/>
              </a:lnSpc>
              <a:buClr>
                <a:schemeClr val="bg2">
                  <a:lumMod val="40000"/>
                  <a:lumOff val="60000"/>
                </a:schemeClr>
              </a:buClr>
            </a:pPr>
            <a:r>
              <a:rPr lang="en-US" sz="8000" u="sng" dirty="0">
                <a:solidFill>
                  <a:schemeClr val="bg1"/>
                </a:solidFill>
                <a:hlinkClick r:id="rId6">
                  <a:extLst>
                    <a:ext uri="{A12FA001-AC4F-418D-AE19-62706E023703}">
                      <ahyp:hlinkClr xmlns:ahyp="http://schemas.microsoft.com/office/drawing/2018/hyperlinkcolor" val="tx"/>
                    </a:ext>
                  </a:extLst>
                </a:hlinkClick>
              </a:rPr>
              <a:t>Foreign and Commonwealth Development Office (FCDO) Guidance on SEAH (Prevention of Sexual Exploitation, Abuse and Harassment)</a:t>
            </a:r>
            <a:r>
              <a:rPr lang="en-US" sz="8000" dirty="0">
                <a:solidFill>
                  <a:schemeClr val="bg1"/>
                </a:solidFill>
              </a:rPr>
              <a:t>: information and advice on the UK Government’s c approach to safeguarding.</a:t>
            </a:r>
          </a:p>
          <a:p>
            <a:pPr marL="342900" lvl="0">
              <a:lnSpc>
                <a:spcPct val="110000"/>
              </a:lnSpc>
              <a:buClr>
                <a:schemeClr val="bg2">
                  <a:lumMod val="40000"/>
                  <a:lumOff val="60000"/>
                </a:schemeClr>
              </a:buClr>
            </a:pPr>
            <a:r>
              <a:rPr lang="en-US" sz="8000" dirty="0">
                <a:solidFill>
                  <a:schemeClr val="bg1"/>
                </a:solidFill>
                <a:hlinkClick r:id="rId7">
                  <a:extLst>
                    <a:ext uri="{A12FA001-AC4F-418D-AE19-62706E023703}">
                      <ahyp:hlinkClr xmlns:ahyp="http://schemas.microsoft.com/office/drawing/2018/hyperlinkcolor" val="tx"/>
                    </a:ext>
                  </a:extLst>
                </a:hlinkClick>
              </a:rPr>
              <a:t>Charity Commission </a:t>
            </a:r>
            <a:r>
              <a:rPr lang="en-US" sz="8000" dirty="0">
                <a:solidFill>
                  <a:schemeClr val="bg1"/>
                </a:solidFill>
              </a:rPr>
              <a:t>: Guidance on safeguarding for UK charity/voluntary sector  </a:t>
            </a:r>
          </a:p>
          <a:p>
            <a:pPr>
              <a:lnSpc>
                <a:spcPct val="110000"/>
              </a:lnSpc>
              <a:buClr>
                <a:schemeClr val="bg2">
                  <a:lumMod val="40000"/>
                  <a:lumOff val="60000"/>
                </a:schemeClr>
              </a:buClr>
            </a:pPr>
            <a:endParaRPr lang="en-US" sz="1100" dirty="0"/>
          </a:p>
        </p:txBody>
      </p:sp>
      <p:sp>
        <p:nvSpPr>
          <p:cNvPr id="5" name="Slide Number Placeholder 4">
            <a:extLst>
              <a:ext uri="{FF2B5EF4-FFF2-40B4-BE49-F238E27FC236}">
                <a16:creationId xmlns:a16="http://schemas.microsoft.com/office/drawing/2014/main" id="{C4116AD5-B852-5BEE-3059-DA6E728E0B54}"/>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defTabSz="457200">
              <a:spcAft>
                <a:spcPts val="600"/>
              </a:spcAft>
            </a:pPr>
            <a:fld id="{A36854FA-307F-854E-96D4-DE585DB24BD3}" type="slidenum">
              <a:rPr lang="en-US" b="0" i="0" kern="1200" noProof="0" smtClean="0">
                <a:solidFill>
                  <a:schemeClr val="tx1">
                    <a:tint val="75000"/>
                  </a:schemeClr>
                </a:solidFill>
                <a:latin typeface="+mn-lt"/>
                <a:ea typeface="+mn-ea"/>
                <a:cs typeface="+mn-cs"/>
              </a:rPr>
              <a:pPr defTabSz="457200">
                <a:spcAft>
                  <a:spcPts val="600"/>
                </a:spcAft>
              </a:pPr>
              <a:t>16</a:t>
            </a:fld>
            <a:endParaRPr lang="en-US" b="0" i="0" kern="1200" noProof="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1129087088"/>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8047B-16FB-B483-1ECB-640125CF8004}"/>
              </a:ext>
            </a:extLst>
          </p:cNvPr>
          <p:cNvSpPr>
            <a:spLocks noGrp="1"/>
          </p:cNvSpPr>
          <p:nvPr>
            <p:ph type="title"/>
          </p:nvPr>
        </p:nvSpPr>
        <p:spPr>
          <a:xfrm>
            <a:off x="838200" y="492519"/>
            <a:ext cx="10515600" cy="1133693"/>
          </a:xfrm>
          <a:noFill/>
        </p:spPr>
        <p:txBody>
          <a:bodyPr vert="horz" lIns="91440" tIns="45720" rIns="91440" bIns="45720" rtlCol="0" anchor="ctr">
            <a:normAutofit/>
          </a:bodyPr>
          <a:lstStyle/>
          <a:p>
            <a:r>
              <a:rPr lang="en-US" sz="3600" b="1" kern="1200" dirty="0">
                <a:latin typeface="+mj-lt"/>
                <a:ea typeface="+mj-ea"/>
                <a:cs typeface="+mj-cs"/>
              </a:rPr>
              <a:t>British Council’s Safeguarding Good Practice</a:t>
            </a:r>
            <a:endParaRPr lang="en-US" sz="3600" b="1" strike="sngStrike" kern="1200" dirty="0">
              <a:latin typeface="+mj-lt"/>
              <a:ea typeface="+mj-ea"/>
              <a:cs typeface="+mj-cs"/>
            </a:endParaRPr>
          </a:p>
        </p:txBody>
      </p:sp>
      <p:graphicFrame>
        <p:nvGraphicFramePr>
          <p:cNvPr id="7" name="Content Placeholder 2">
            <a:extLst>
              <a:ext uri="{FF2B5EF4-FFF2-40B4-BE49-F238E27FC236}">
                <a16:creationId xmlns:a16="http://schemas.microsoft.com/office/drawing/2014/main" id="{0C03D8C1-FE39-B74F-D402-E640265CACA9}"/>
              </a:ext>
            </a:extLst>
          </p:cNvPr>
          <p:cNvGraphicFramePr>
            <a:graphicFrameLocks noGrp="1"/>
          </p:cNvGraphicFramePr>
          <p:nvPr>
            <p:ph sz="half" idx="1"/>
            <p:extLst>
              <p:ext uri="{D42A27DB-BD31-4B8C-83A1-F6EECF244321}">
                <p14:modId xmlns:p14="http://schemas.microsoft.com/office/powerpoint/2010/main" val="3437561879"/>
              </p:ext>
            </p:extLst>
          </p:nvPr>
        </p:nvGraphicFramePr>
        <p:xfrm>
          <a:off x="838200" y="2001601"/>
          <a:ext cx="10515600" cy="3973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0DD1CD25-D7A2-FF4F-069D-6797A98909A8}"/>
              </a:ext>
            </a:extLst>
          </p:cNvPr>
          <p:cNvSpPr>
            <a:spLocks noGrp="1"/>
          </p:cNvSpPr>
          <p:nvPr>
            <p:ph type="sldNum" sz="quarter" idx="12"/>
          </p:nvPr>
        </p:nvSpPr>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A36854FA-307F-854E-96D4-DE585DB24BD3}" type="slidenum">
              <a:rPr kumimoji="0" lang="en-US" u="none" strike="noStrike" cap="none" spc="0" normalizeH="0" baseline="0" noProof="0">
                <a:ln>
                  <a:noFill/>
                </a:ln>
                <a:effectLst/>
                <a:uLnTx/>
                <a:uFillTx/>
              </a:rPr>
              <a:pPr marR="0" lvl="0" indent="0" fontAlgn="auto">
                <a:spcBef>
                  <a:spcPts val="0"/>
                </a:spcBef>
                <a:spcAft>
                  <a:spcPts val="600"/>
                </a:spcAft>
                <a:buClrTx/>
                <a:buSzTx/>
                <a:buFontTx/>
                <a:buNone/>
                <a:tabLst/>
                <a:defRPr/>
              </a:pPr>
              <a:t>2</a:t>
            </a:fld>
            <a:endParaRPr kumimoji="0" lang="en-US" u="none" strike="noStrike" cap="none" spc="0" normalizeH="0" baseline="0" noProof="0">
              <a:ln>
                <a:noFill/>
              </a:ln>
              <a:effectLst/>
              <a:uLnTx/>
              <a:uFillTx/>
            </a:endParaRPr>
          </a:p>
        </p:txBody>
      </p:sp>
    </p:spTree>
    <p:extLst>
      <p:ext uri="{BB962C8B-B14F-4D97-AF65-F5344CB8AC3E}">
        <p14:creationId xmlns:p14="http://schemas.microsoft.com/office/powerpoint/2010/main" val="55850097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5768-6EA0-6506-660B-286C83C6CE7C}"/>
              </a:ext>
            </a:extLst>
          </p:cNvPr>
          <p:cNvSpPr>
            <a:spLocks noGrp="1"/>
          </p:cNvSpPr>
          <p:nvPr>
            <p:ph type="title"/>
          </p:nvPr>
        </p:nvSpPr>
        <p:spPr>
          <a:xfrm>
            <a:off x="938394" y="609600"/>
            <a:ext cx="10353761" cy="771525"/>
          </a:xfrm>
        </p:spPr>
        <p:txBody>
          <a:bodyPr vert="horz" lIns="91440" tIns="45720" rIns="91440" bIns="45720" rtlCol="0" anchor="ctr">
            <a:normAutofit/>
          </a:bodyPr>
          <a:lstStyle/>
          <a:p>
            <a:r>
              <a:rPr lang="en-US" sz="3600" b="1" dirty="0"/>
              <a:t>Safeguarding Policy</a:t>
            </a:r>
          </a:p>
        </p:txBody>
      </p:sp>
      <p:graphicFrame>
        <p:nvGraphicFramePr>
          <p:cNvPr id="65" name="Content Placeholder 2">
            <a:extLst>
              <a:ext uri="{FF2B5EF4-FFF2-40B4-BE49-F238E27FC236}">
                <a16:creationId xmlns:a16="http://schemas.microsoft.com/office/drawing/2014/main" id="{FE3B76EE-2C13-EB7A-02E3-488723892CC6}"/>
              </a:ext>
            </a:extLst>
          </p:cNvPr>
          <p:cNvGraphicFramePr>
            <a:graphicFrameLocks noGrp="1"/>
          </p:cNvGraphicFramePr>
          <p:nvPr>
            <p:ph sz="half" idx="1"/>
            <p:extLst>
              <p:ext uri="{D42A27DB-BD31-4B8C-83A1-F6EECF244321}">
                <p14:modId xmlns:p14="http://schemas.microsoft.com/office/powerpoint/2010/main" val="2427942694"/>
              </p:ext>
            </p:extLst>
          </p:nvPr>
        </p:nvGraphicFramePr>
        <p:xfrm>
          <a:off x="914400" y="1460811"/>
          <a:ext cx="10718157" cy="46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4C94D606-3EEF-EF61-A63B-F4ADE6B137EA}"/>
              </a:ext>
            </a:extLst>
          </p:cNvPr>
          <p:cNvSpPr>
            <a:spLocks noGrp="1"/>
          </p:cNvSpPr>
          <p:nvPr>
            <p:ph type="sldNum" sz="quarter" idx="12"/>
          </p:nvPr>
        </p:nvSpPr>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A36854FA-307F-854E-96D4-DE585DB24BD3}" type="slidenum">
              <a:rPr kumimoji="0" lang="en-US" u="none" strike="noStrike" cap="none" spc="0" normalizeH="0" baseline="0" noProof="0" smtClean="0">
                <a:ln>
                  <a:noFill/>
                </a:ln>
                <a:effectLst/>
                <a:uLnTx/>
                <a:uFillTx/>
              </a:rPr>
              <a:pPr marR="0" lvl="0" indent="0" fontAlgn="auto">
                <a:spcBef>
                  <a:spcPts val="0"/>
                </a:spcBef>
                <a:spcAft>
                  <a:spcPts val="600"/>
                </a:spcAft>
                <a:buClrTx/>
                <a:buSzTx/>
                <a:buFontTx/>
                <a:buNone/>
                <a:tabLst/>
                <a:defRPr/>
              </a:pPr>
              <a:t>3</a:t>
            </a:fld>
            <a:endParaRPr kumimoji="0" lang="en-US" u="none" strike="noStrike" cap="none" spc="0" normalizeH="0" baseline="0" noProof="0">
              <a:ln>
                <a:noFill/>
              </a:ln>
              <a:effectLst/>
              <a:uLnTx/>
              <a:uFillTx/>
            </a:endParaRPr>
          </a:p>
        </p:txBody>
      </p:sp>
    </p:spTree>
    <p:extLst>
      <p:ext uri="{BB962C8B-B14F-4D97-AF65-F5344CB8AC3E}">
        <p14:creationId xmlns:p14="http://schemas.microsoft.com/office/powerpoint/2010/main" val="332254077"/>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CCB00-1B1F-EFDE-47D0-C20CF3F1D590}"/>
              </a:ext>
            </a:extLst>
          </p:cNvPr>
          <p:cNvSpPr>
            <a:spLocks noGrp="1"/>
          </p:cNvSpPr>
          <p:nvPr>
            <p:ph type="title"/>
          </p:nvPr>
        </p:nvSpPr>
        <p:spPr/>
        <p:txBody>
          <a:bodyPr>
            <a:normAutofit/>
          </a:bodyPr>
          <a:lstStyle/>
          <a:p>
            <a:pPr algn="ctr"/>
            <a:r>
              <a:rPr lang="en-GB" sz="3600" b="1" dirty="0"/>
              <a:t>Who needs safeguarding </a:t>
            </a:r>
          </a:p>
        </p:txBody>
      </p:sp>
      <p:sp>
        <p:nvSpPr>
          <p:cNvPr id="3" name="Content Placeholder 2">
            <a:extLst>
              <a:ext uri="{FF2B5EF4-FFF2-40B4-BE49-F238E27FC236}">
                <a16:creationId xmlns:a16="http://schemas.microsoft.com/office/drawing/2014/main" id="{31E8FB4D-289F-D003-31D8-ED5412655F1F}"/>
              </a:ext>
            </a:extLst>
          </p:cNvPr>
          <p:cNvSpPr>
            <a:spLocks noGrp="1"/>
          </p:cNvSpPr>
          <p:nvPr>
            <p:ph sz="half" idx="1"/>
          </p:nvPr>
        </p:nvSpPr>
        <p:spPr>
          <a:solidFill>
            <a:srgbClr val="002060"/>
          </a:solidFill>
        </p:spPr>
        <p:txBody>
          <a:bodyPr/>
          <a:lstStyle/>
          <a:p>
            <a:pPr marL="0" indent="0" algn="ctr">
              <a:buNone/>
            </a:pPr>
            <a:r>
              <a:rPr lang="en-GB" dirty="0">
                <a:solidFill>
                  <a:schemeClr val="bg1"/>
                </a:solidFill>
              </a:rPr>
              <a:t>Children </a:t>
            </a:r>
          </a:p>
          <a:p>
            <a:pPr marL="0" indent="0">
              <a:buNone/>
            </a:pPr>
            <a:endParaRPr lang="en-GB" dirty="0">
              <a:solidFill>
                <a:schemeClr val="bg1"/>
              </a:solidFill>
            </a:endParaRPr>
          </a:p>
          <a:p>
            <a:pPr marL="0" indent="0">
              <a:buNone/>
            </a:pPr>
            <a:endParaRPr lang="en-GB" dirty="0">
              <a:solidFill>
                <a:schemeClr val="bg1"/>
              </a:solidFill>
            </a:endParaRPr>
          </a:p>
          <a:p>
            <a:pPr marL="0" indent="0" algn="ctr">
              <a:buNone/>
            </a:pPr>
            <a:r>
              <a:rPr lang="en-GB" dirty="0">
                <a:solidFill>
                  <a:schemeClr val="bg1"/>
                </a:solidFill>
              </a:rPr>
              <a:t>Anyone under the age of 18</a:t>
            </a:r>
          </a:p>
        </p:txBody>
      </p:sp>
      <p:sp>
        <p:nvSpPr>
          <p:cNvPr id="4" name="Content Placeholder 3">
            <a:extLst>
              <a:ext uri="{FF2B5EF4-FFF2-40B4-BE49-F238E27FC236}">
                <a16:creationId xmlns:a16="http://schemas.microsoft.com/office/drawing/2014/main" id="{77E00470-8383-5800-0ED7-B4A340CFCF51}"/>
              </a:ext>
            </a:extLst>
          </p:cNvPr>
          <p:cNvSpPr>
            <a:spLocks noGrp="1"/>
          </p:cNvSpPr>
          <p:nvPr>
            <p:ph sz="half" idx="2"/>
          </p:nvPr>
        </p:nvSpPr>
        <p:spPr>
          <a:solidFill>
            <a:srgbClr val="002060"/>
          </a:solidFill>
        </p:spPr>
        <p:txBody>
          <a:bodyPr/>
          <a:lstStyle/>
          <a:p>
            <a:pPr marL="0" indent="0" algn="ctr">
              <a:buNone/>
            </a:pPr>
            <a:r>
              <a:rPr lang="en-GB" dirty="0">
                <a:solidFill>
                  <a:schemeClr val="bg1"/>
                </a:solidFill>
              </a:rPr>
              <a:t>Adults </a:t>
            </a:r>
          </a:p>
          <a:p>
            <a:pPr marL="0" indent="0">
              <a:buNone/>
            </a:pPr>
            <a:endParaRPr lang="en-GB" dirty="0">
              <a:solidFill>
                <a:schemeClr val="bg1"/>
              </a:solidFill>
            </a:endParaRPr>
          </a:p>
          <a:p>
            <a:pPr marL="0" indent="0">
              <a:buNone/>
            </a:pPr>
            <a:endParaRPr lang="en-GB" dirty="0">
              <a:solidFill>
                <a:schemeClr val="bg1"/>
              </a:solidFill>
            </a:endParaRPr>
          </a:p>
          <a:p>
            <a:pPr marL="0" indent="0" algn="ctr">
              <a:buNone/>
            </a:pPr>
            <a:r>
              <a:rPr lang="en-GB" dirty="0">
                <a:solidFill>
                  <a:schemeClr val="bg1"/>
                </a:solidFill>
              </a:rPr>
              <a:t>Anyone 18 years and older </a:t>
            </a:r>
          </a:p>
        </p:txBody>
      </p:sp>
      <p:sp>
        <p:nvSpPr>
          <p:cNvPr id="5" name="Footer Placeholder 4">
            <a:extLst>
              <a:ext uri="{FF2B5EF4-FFF2-40B4-BE49-F238E27FC236}">
                <a16:creationId xmlns:a16="http://schemas.microsoft.com/office/drawing/2014/main" id="{C784CB42-541D-50A4-109C-4821B28F0CA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8CAF9E1-E6B5-1551-C150-A0234DEB0961}"/>
              </a:ext>
            </a:extLst>
          </p:cNvPr>
          <p:cNvSpPr>
            <a:spLocks noGrp="1"/>
          </p:cNvSpPr>
          <p:nvPr>
            <p:ph type="sldNum" sz="quarter" idx="12"/>
          </p:nvPr>
        </p:nvSpPr>
        <p:spPr/>
        <p:txBody>
          <a:bodyPr/>
          <a:lstStyle/>
          <a:p>
            <a:fld id="{A36854FA-307F-854E-96D4-DE585DB24BD3}" type="slidenum">
              <a:rPr lang="en-GB" smtClean="0"/>
              <a:pPr/>
              <a:t>4</a:t>
            </a:fld>
            <a:endParaRPr lang="en-GB"/>
          </a:p>
        </p:txBody>
      </p:sp>
    </p:spTree>
    <p:extLst>
      <p:ext uri="{BB962C8B-B14F-4D97-AF65-F5344CB8AC3E}">
        <p14:creationId xmlns:p14="http://schemas.microsoft.com/office/powerpoint/2010/main" val="148992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5EDDA9-181E-5340-8942-EE3B7CBC7790}"/>
              </a:ext>
            </a:extLst>
          </p:cNvPr>
          <p:cNvSpPr>
            <a:spLocks noGrp="1"/>
          </p:cNvSpPr>
          <p:nvPr>
            <p:ph type="title"/>
          </p:nvPr>
        </p:nvSpPr>
        <p:spPr>
          <a:xfrm>
            <a:off x="914400" y="169762"/>
            <a:ext cx="10353761" cy="1326321"/>
          </a:xfrm>
        </p:spPr>
        <p:txBody>
          <a:bodyPr vert="horz" lIns="91440" tIns="45720" rIns="91440" bIns="45720" rtlCol="0" anchor="ctr">
            <a:normAutofit/>
          </a:bodyPr>
          <a:lstStyle/>
          <a:p>
            <a:r>
              <a:rPr lang="en-US" sz="3600" b="1" dirty="0"/>
              <a:t>What is abuse?</a:t>
            </a:r>
          </a:p>
        </p:txBody>
      </p:sp>
      <p:graphicFrame>
        <p:nvGraphicFramePr>
          <p:cNvPr id="128" name="Content Placeholder 3">
            <a:extLst>
              <a:ext uri="{FF2B5EF4-FFF2-40B4-BE49-F238E27FC236}">
                <a16:creationId xmlns:a16="http://schemas.microsoft.com/office/drawing/2014/main" id="{AAA8091D-674B-8792-9F51-28CC917810EF}"/>
              </a:ext>
            </a:extLst>
          </p:cNvPr>
          <p:cNvGraphicFramePr>
            <a:graphicFrameLocks noGrp="1"/>
          </p:cNvGraphicFramePr>
          <p:nvPr>
            <p:ph sz="half" idx="1"/>
            <p:extLst>
              <p:ext uri="{D42A27DB-BD31-4B8C-83A1-F6EECF244321}">
                <p14:modId xmlns:p14="http://schemas.microsoft.com/office/powerpoint/2010/main" val="762053033"/>
              </p:ext>
            </p:extLst>
          </p:nvPr>
        </p:nvGraphicFramePr>
        <p:xfrm>
          <a:off x="914400" y="1496083"/>
          <a:ext cx="10353675" cy="4536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303587"/>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2"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75EDDA9-181E-5340-8942-EE3B7CBC7790}"/>
              </a:ext>
            </a:extLst>
          </p:cNvPr>
          <p:cNvSpPr>
            <a:spLocks noGrp="1"/>
          </p:cNvSpPr>
          <p:nvPr>
            <p:ph type="title"/>
          </p:nvPr>
        </p:nvSpPr>
        <p:spPr>
          <a:xfrm>
            <a:off x="667820" y="402404"/>
            <a:ext cx="10654301" cy="1090323"/>
          </a:xfrm>
        </p:spPr>
        <p:txBody>
          <a:bodyPr vert="horz" lIns="91440" tIns="45720" rIns="91440" bIns="45720" rtlCol="0" anchor="ctr">
            <a:normAutofit/>
          </a:bodyPr>
          <a:lstStyle/>
          <a:p>
            <a:r>
              <a:rPr lang="en-US" sz="3600" b="1" dirty="0"/>
              <a:t>Abuse covered by British Council Safeguarding Policy</a:t>
            </a:r>
          </a:p>
        </p:txBody>
      </p:sp>
      <p:graphicFrame>
        <p:nvGraphicFramePr>
          <p:cNvPr id="22" name="Content Placeholder 3">
            <a:extLst>
              <a:ext uri="{FF2B5EF4-FFF2-40B4-BE49-F238E27FC236}">
                <a16:creationId xmlns:a16="http://schemas.microsoft.com/office/drawing/2014/main" id="{0544907D-6133-39E3-BED9-EAB191007D21}"/>
              </a:ext>
            </a:extLst>
          </p:cNvPr>
          <p:cNvGraphicFramePr>
            <a:graphicFrameLocks noGrp="1"/>
          </p:cNvGraphicFramePr>
          <p:nvPr>
            <p:ph sz="half" idx="1"/>
            <p:extLst>
              <p:ext uri="{D42A27DB-BD31-4B8C-83A1-F6EECF244321}">
                <p14:modId xmlns:p14="http://schemas.microsoft.com/office/powerpoint/2010/main" val="3341643394"/>
              </p:ext>
            </p:extLst>
          </p:nvPr>
        </p:nvGraphicFramePr>
        <p:xfrm>
          <a:off x="761800" y="1900471"/>
          <a:ext cx="9486605" cy="376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1315386"/>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F624-D43D-5384-5731-32B260A35CED}"/>
              </a:ext>
            </a:extLst>
          </p:cNvPr>
          <p:cNvSpPr>
            <a:spLocks noGrp="1"/>
          </p:cNvSpPr>
          <p:nvPr>
            <p:ph type="title"/>
          </p:nvPr>
        </p:nvSpPr>
        <p:spPr>
          <a:xfrm>
            <a:off x="913795" y="471786"/>
            <a:ext cx="10353761" cy="836153"/>
          </a:xfrm>
        </p:spPr>
        <p:txBody>
          <a:bodyPr vert="horz" lIns="91440" tIns="45720" rIns="91440" bIns="45720" rtlCol="0" anchor="ctr">
            <a:normAutofit/>
          </a:bodyPr>
          <a:lstStyle/>
          <a:p>
            <a:r>
              <a:rPr lang="en-US" sz="3600" b="1" dirty="0"/>
              <a:t>Safeguarding Code of Conduct</a:t>
            </a:r>
          </a:p>
        </p:txBody>
      </p:sp>
      <p:graphicFrame>
        <p:nvGraphicFramePr>
          <p:cNvPr id="7" name="Content Placeholder 2">
            <a:extLst>
              <a:ext uri="{FF2B5EF4-FFF2-40B4-BE49-F238E27FC236}">
                <a16:creationId xmlns:a16="http://schemas.microsoft.com/office/drawing/2014/main" id="{A52054FB-0288-5CD7-AE41-F8DA30B7E76D}"/>
              </a:ext>
            </a:extLst>
          </p:cNvPr>
          <p:cNvGraphicFramePr>
            <a:graphicFrameLocks noGrp="1"/>
          </p:cNvGraphicFramePr>
          <p:nvPr>
            <p:ph sz="half" idx="1"/>
            <p:extLst>
              <p:ext uri="{D42A27DB-BD31-4B8C-83A1-F6EECF244321}">
                <p14:modId xmlns:p14="http://schemas.microsoft.com/office/powerpoint/2010/main" val="4209837439"/>
              </p:ext>
            </p:extLst>
          </p:nvPr>
        </p:nvGraphicFramePr>
        <p:xfrm>
          <a:off x="914400" y="1770926"/>
          <a:ext cx="10353675" cy="4477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E83B081E-426C-9815-883B-B133250E1008}"/>
              </a:ext>
            </a:extLst>
          </p:cNvPr>
          <p:cNvSpPr>
            <a:spLocks noGrp="1"/>
          </p:cNvSpPr>
          <p:nvPr>
            <p:ph type="sldNum" sz="quarter" idx="12"/>
          </p:nvPr>
        </p:nvSpPr>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A36854FA-307F-854E-96D4-DE585DB24BD3}" type="slidenum">
              <a:rPr kumimoji="0" lang="en-US" u="none" strike="noStrike" cap="none" spc="0" normalizeH="0" baseline="0" noProof="0">
                <a:ln>
                  <a:noFill/>
                </a:ln>
                <a:effectLst/>
                <a:uLnTx/>
                <a:uFillTx/>
              </a:rPr>
              <a:pPr marR="0" lvl="0" indent="0" fontAlgn="auto">
                <a:spcBef>
                  <a:spcPts val="0"/>
                </a:spcBef>
                <a:spcAft>
                  <a:spcPts val="600"/>
                </a:spcAft>
                <a:buClrTx/>
                <a:buSzTx/>
                <a:buFontTx/>
                <a:buNone/>
                <a:tabLst/>
                <a:defRPr/>
              </a:pPr>
              <a:t>7</a:t>
            </a:fld>
            <a:endParaRPr kumimoji="0" lang="en-US" u="none" strike="noStrike" cap="none" spc="0" normalizeH="0" baseline="0" noProof="0">
              <a:ln>
                <a:noFill/>
              </a:ln>
              <a:effectLst/>
              <a:uLnTx/>
              <a:uFillTx/>
            </a:endParaRPr>
          </a:p>
        </p:txBody>
      </p:sp>
    </p:spTree>
    <p:extLst>
      <p:ext uri="{BB962C8B-B14F-4D97-AF65-F5344CB8AC3E}">
        <p14:creationId xmlns:p14="http://schemas.microsoft.com/office/powerpoint/2010/main" val="1930018960"/>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C965C-C386-5450-8801-CAE5E88E85CD}"/>
              </a:ext>
            </a:extLst>
          </p:cNvPr>
          <p:cNvSpPr>
            <a:spLocks noGrp="1"/>
          </p:cNvSpPr>
          <p:nvPr>
            <p:ph type="title"/>
          </p:nvPr>
        </p:nvSpPr>
        <p:spPr>
          <a:xfrm>
            <a:off x="702527" y="277402"/>
            <a:ext cx="10570354" cy="678095"/>
          </a:xfrm>
        </p:spPr>
        <p:txBody>
          <a:bodyPr vert="horz" lIns="91440" tIns="45720" rIns="91440" bIns="45720" rtlCol="0" anchor="ctr">
            <a:normAutofit/>
          </a:bodyPr>
          <a:lstStyle/>
          <a:p>
            <a:r>
              <a:rPr lang="en-US" sz="3600" b="1" dirty="0"/>
              <a:t>Safeguarding Risk Assessments - identify and control risks</a:t>
            </a:r>
          </a:p>
        </p:txBody>
      </p:sp>
      <p:sp>
        <p:nvSpPr>
          <p:cNvPr id="78" name="Content Placeholder 2">
            <a:extLst>
              <a:ext uri="{FF2B5EF4-FFF2-40B4-BE49-F238E27FC236}">
                <a16:creationId xmlns:a16="http://schemas.microsoft.com/office/drawing/2014/main" id="{D0300F33-09F7-C70E-EB38-FE2EC57B36D8}"/>
              </a:ext>
            </a:extLst>
          </p:cNvPr>
          <p:cNvSpPr>
            <a:spLocks noGrp="1"/>
          </p:cNvSpPr>
          <p:nvPr>
            <p:ph sz="half" idx="1"/>
          </p:nvPr>
        </p:nvSpPr>
        <p:spPr>
          <a:xfrm>
            <a:off x="702527" y="1582220"/>
            <a:ext cx="10732610" cy="4301056"/>
          </a:xfrm>
          <a:gradFill>
            <a:gsLst>
              <a:gs pos="100000">
                <a:srgbClr val="002060"/>
              </a:gs>
              <a:gs pos="10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p:spPr>
        <p:txBody>
          <a:bodyPr vert="horz" lIns="91440" tIns="45720" rIns="91440" bIns="45720" rtlCol="0">
            <a:noAutofit/>
          </a:bodyPr>
          <a:lstStyle/>
          <a:p>
            <a:pPr marL="571500" indent="-342900">
              <a:lnSpc>
                <a:spcPct val="110000"/>
              </a:lnSpc>
              <a:buClr>
                <a:schemeClr val="bg2">
                  <a:lumMod val="40000"/>
                  <a:lumOff val="60000"/>
                </a:schemeClr>
              </a:buClr>
              <a:buFont typeface="+mj-lt"/>
              <a:buAutoNum type="arabicPeriod"/>
            </a:pPr>
            <a:r>
              <a:rPr lang="en-US" sz="2200" b="1" u="sng" dirty="0">
                <a:solidFill>
                  <a:schemeClr val="bg1"/>
                </a:solidFill>
              </a:rPr>
              <a:t>Risk assessments </a:t>
            </a:r>
            <a:r>
              <a:rPr lang="en-US" sz="2200" b="1" dirty="0">
                <a:solidFill>
                  <a:schemeClr val="bg1"/>
                </a:solidFill>
              </a:rPr>
              <a:t>- </a:t>
            </a:r>
            <a:r>
              <a:rPr lang="en-US" sz="2200" dirty="0">
                <a:solidFill>
                  <a:schemeClr val="bg1"/>
                </a:solidFill>
              </a:rPr>
              <a:t>a  risk assessment is a process for identifying and evaluating potential risks of harm or abuse to children and adults and particularly those at risk.</a:t>
            </a:r>
          </a:p>
          <a:p>
            <a:pPr marL="571500" indent="-342900">
              <a:lnSpc>
                <a:spcPct val="110000"/>
              </a:lnSpc>
              <a:buClr>
                <a:schemeClr val="bg2">
                  <a:lumMod val="40000"/>
                  <a:lumOff val="60000"/>
                </a:schemeClr>
              </a:buClr>
              <a:buFont typeface="+mj-lt"/>
              <a:buAutoNum type="arabicPeriod"/>
            </a:pPr>
            <a:r>
              <a:rPr lang="en-US" sz="2200" b="1" u="sng" dirty="0">
                <a:solidFill>
                  <a:schemeClr val="bg1"/>
                </a:solidFill>
              </a:rPr>
              <a:t>Risk management </a:t>
            </a:r>
            <a:r>
              <a:rPr lang="en-US" sz="2200" dirty="0">
                <a:solidFill>
                  <a:schemeClr val="bg1"/>
                </a:solidFill>
              </a:rPr>
              <a:t>- British Council risks are managed through risk assessments at the start a Programme or Project’s lifecycle phase. The phases  are Development, Inception, implementation and Closure. </a:t>
            </a:r>
          </a:p>
          <a:p>
            <a:pPr marL="571500" indent="-342900">
              <a:lnSpc>
                <a:spcPct val="110000"/>
              </a:lnSpc>
              <a:buClr>
                <a:schemeClr val="bg2">
                  <a:lumMod val="40000"/>
                  <a:lumOff val="60000"/>
                </a:schemeClr>
              </a:buClr>
              <a:buFont typeface="+mj-lt"/>
              <a:buAutoNum type="arabicPeriod"/>
            </a:pPr>
            <a:r>
              <a:rPr lang="en-US" sz="2200" b="1" u="sng" dirty="0">
                <a:solidFill>
                  <a:schemeClr val="bg1"/>
                </a:solidFill>
              </a:rPr>
              <a:t>Risk Mitigation </a:t>
            </a:r>
            <a:r>
              <a:rPr lang="en-US" sz="2200" dirty="0">
                <a:solidFill>
                  <a:schemeClr val="bg1"/>
                </a:solidFill>
              </a:rPr>
              <a:t>- When a risk is identified, control measures are put in place to lower or prevent the risk from occurring and are regularly monitored to ensure they work.</a:t>
            </a:r>
          </a:p>
          <a:p>
            <a:pPr marL="571500" indent="-342900">
              <a:lnSpc>
                <a:spcPct val="110000"/>
              </a:lnSpc>
              <a:buClr>
                <a:schemeClr val="bg2">
                  <a:lumMod val="40000"/>
                  <a:lumOff val="60000"/>
                </a:schemeClr>
              </a:buClr>
              <a:buFont typeface="+mj-lt"/>
              <a:buAutoNum type="arabicPeriod"/>
            </a:pPr>
            <a:r>
              <a:rPr lang="en-US" sz="2200" b="1" u="sng" dirty="0">
                <a:solidFill>
                  <a:schemeClr val="bg1"/>
                </a:solidFill>
              </a:rPr>
              <a:t>Risk Registers </a:t>
            </a:r>
            <a:r>
              <a:rPr lang="en-US" sz="2200" dirty="0">
                <a:solidFill>
                  <a:schemeClr val="bg1"/>
                </a:solidFill>
              </a:rPr>
              <a:t>- Programmes and Projects have a central risk register where safeguarding and </a:t>
            </a:r>
            <a:r>
              <a:rPr lang="en-US" sz="2200" dirty="0" err="1">
                <a:solidFill>
                  <a:schemeClr val="bg1"/>
                </a:solidFill>
              </a:rPr>
              <a:t>organisational</a:t>
            </a:r>
            <a:r>
              <a:rPr lang="en-US" sz="2200" dirty="0">
                <a:solidFill>
                  <a:schemeClr val="bg1"/>
                </a:solidFill>
              </a:rPr>
              <a:t> risks and control measures are recorded and monitored</a:t>
            </a:r>
          </a:p>
        </p:txBody>
      </p:sp>
      <p:sp>
        <p:nvSpPr>
          <p:cNvPr id="5" name="Slide Number Placeholder 4">
            <a:extLst>
              <a:ext uri="{FF2B5EF4-FFF2-40B4-BE49-F238E27FC236}">
                <a16:creationId xmlns:a16="http://schemas.microsoft.com/office/drawing/2014/main" id="{214CE33A-F8A0-5D72-6BF8-81AADFCF9EEF}"/>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marR="0" lvl="0" indent="0" defTabSz="457200" fontAlgn="auto">
              <a:spcBef>
                <a:spcPts val="0"/>
              </a:spcBef>
              <a:spcAft>
                <a:spcPts val="600"/>
              </a:spcAft>
              <a:buClrTx/>
              <a:buSzTx/>
              <a:buFontTx/>
              <a:buNone/>
              <a:tabLst/>
              <a:defRPr/>
            </a:pPr>
            <a:fld id="{A36854FA-307F-854E-96D4-DE585DB24BD3}" type="slidenum">
              <a:rPr kumimoji="0" lang="en-US" b="0" i="0" u="none" strike="noStrike" kern="1200" cap="none" spc="0" normalizeH="0" baseline="0" noProof="0" dirty="0">
                <a:ln>
                  <a:noFill/>
                </a:ln>
                <a:solidFill>
                  <a:schemeClr val="tx1">
                    <a:tint val="75000"/>
                  </a:schemeClr>
                </a:solidFill>
                <a:effectLst/>
                <a:uLnTx/>
                <a:uFillTx/>
                <a:latin typeface="+mn-lt"/>
                <a:ea typeface="+mn-ea"/>
                <a:cs typeface="+mn-cs"/>
              </a:rPr>
              <a:pPr marR="0" lvl="0" indent="0" defTabSz="457200" fontAlgn="auto">
                <a:spcBef>
                  <a:spcPts val="0"/>
                </a:spcBef>
                <a:spcAft>
                  <a:spcPts val="600"/>
                </a:spcAft>
                <a:buClrTx/>
                <a:buSzTx/>
                <a:buFontTx/>
                <a:buNone/>
                <a:tabLst/>
                <a:defRPr/>
              </a:pPr>
              <a:t>8</a:t>
            </a:fld>
            <a:endParaRPr kumimoji="0" lang="en-US"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160745989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9FA7D-18E3-FDA0-AF1C-628FF565189E}"/>
              </a:ext>
            </a:extLst>
          </p:cNvPr>
          <p:cNvSpPr>
            <a:spLocks noGrp="1"/>
          </p:cNvSpPr>
          <p:nvPr>
            <p:ph type="title"/>
          </p:nvPr>
        </p:nvSpPr>
        <p:spPr>
          <a:xfrm>
            <a:off x="997491" y="395845"/>
            <a:ext cx="10235638" cy="814085"/>
          </a:xfrm>
        </p:spPr>
        <p:txBody>
          <a:bodyPr vert="horz" lIns="91440" tIns="45720" rIns="91440" bIns="45720" rtlCol="0" anchor="ctr">
            <a:normAutofit/>
          </a:bodyPr>
          <a:lstStyle/>
          <a:p>
            <a:r>
              <a:rPr lang="en-US" sz="3600" b="1" dirty="0"/>
              <a:t>Safer Recruitment and Due diligence</a:t>
            </a:r>
          </a:p>
        </p:txBody>
      </p:sp>
      <p:sp>
        <p:nvSpPr>
          <p:cNvPr id="3" name="Content Placeholder 2">
            <a:extLst>
              <a:ext uri="{FF2B5EF4-FFF2-40B4-BE49-F238E27FC236}">
                <a16:creationId xmlns:a16="http://schemas.microsoft.com/office/drawing/2014/main" id="{6B0C8530-9E30-C78B-A789-66CE7CFC85D2}"/>
              </a:ext>
            </a:extLst>
          </p:cNvPr>
          <p:cNvSpPr>
            <a:spLocks noGrp="1"/>
          </p:cNvSpPr>
          <p:nvPr>
            <p:ph sz="half" idx="1"/>
          </p:nvPr>
        </p:nvSpPr>
        <p:spPr>
          <a:xfrm>
            <a:off x="997491" y="1371854"/>
            <a:ext cx="9884779" cy="4683258"/>
          </a:xfrm>
          <a:solidFill>
            <a:srgbClr val="002060"/>
          </a:solidFill>
        </p:spPr>
        <p:txBody>
          <a:bodyPr vert="horz" lIns="91440" tIns="45720" rIns="91440" bIns="45720" rtlCol="0">
            <a:noAutofit/>
          </a:bodyPr>
          <a:lstStyle/>
          <a:p>
            <a:pPr marL="457200" indent="-342900">
              <a:lnSpc>
                <a:spcPct val="110000"/>
              </a:lnSpc>
              <a:buClr>
                <a:schemeClr val="bg2">
                  <a:lumMod val="40000"/>
                  <a:lumOff val="60000"/>
                </a:schemeClr>
              </a:buClr>
              <a:buFont typeface="+mj-lt"/>
              <a:buAutoNum type="arabicPeriod"/>
            </a:pPr>
            <a:r>
              <a:rPr lang="en-US" sz="2200" b="1" dirty="0">
                <a:solidFill>
                  <a:schemeClr val="bg1"/>
                </a:solidFill>
              </a:rPr>
              <a:t>Safer Recruitment</a:t>
            </a:r>
          </a:p>
          <a:p>
            <a:pPr marL="114300" indent="0">
              <a:lnSpc>
                <a:spcPct val="110000"/>
              </a:lnSpc>
              <a:buClr>
                <a:schemeClr val="bg2">
                  <a:lumMod val="40000"/>
                  <a:lumOff val="60000"/>
                </a:schemeClr>
              </a:buClr>
              <a:buNone/>
            </a:pPr>
            <a:r>
              <a:rPr lang="en-US" sz="2200" dirty="0">
                <a:solidFill>
                  <a:schemeClr val="bg1"/>
                </a:solidFill>
              </a:rPr>
              <a:t>The British Council’s criteria for recruiting and selecting employees and suppliers and consultants includes relevant safeguarding experience, qualifications, and suitability to work with children and adults at risk. Employer references and appropriate background checks are undertaken prior to employing an individual.</a:t>
            </a:r>
          </a:p>
          <a:p>
            <a:pPr marL="114300" indent="0">
              <a:lnSpc>
                <a:spcPct val="110000"/>
              </a:lnSpc>
              <a:buClr>
                <a:schemeClr val="bg2">
                  <a:lumMod val="40000"/>
                  <a:lumOff val="60000"/>
                </a:schemeClr>
              </a:buClr>
              <a:buNone/>
            </a:pPr>
            <a:endParaRPr lang="en-US" sz="2200" dirty="0">
              <a:solidFill>
                <a:schemeClr val="bg1"/>
              </a:solidFill>
            </a:endParaRPr>
          </a:p>
          <a:p>
            <a:pPr marL="457200" indent="-342900">
              <a:lnSpc>
                <a:spcPct val="110000"/>
              </a:lnSpc>
              <a:buClr>
                <a:schemeClr val="bg2">
                  <a:lumMod val="40000"/>
                  <a:lumOff val="60000"/>
                </a:schemeClr>
              </a:buClr>
              <a:buAutoNum type="arabicPeriod" startAt="2"/>
            </a:pPr>
            <a:r>
              <a:rPr lang="en-US" sz="2200" b="1" dirty="0">
                <a:solidFill>
                  <a:schemeClr val="bg1"/>
                </a:solidFill>
              </a:rPr>
              <a:t>Exercising Due Diligence </a:t>
            </a:r>
          </a:p>
          <a:p>
            <a:pPr marL="114300" indent="0">
              <a:lnSpc>
                <a:spcPct val="110000"/>
              </a:lnSpc>
              <a:buClr>
                <a:schemeClr val="bg2">
                  <a:lumMod val="40000"/>
                  <a:lumOff val="60000"/>
                </a:schemeClr>
              </a:buClr>
              <a:buNone/>
            </a:pPr>
            <a:r>
              <a:rPr lang="en-US" sz="2200" dirty="0">
                <a:solidFill>
                  <a:schemeClr val="bg1"/>
                </a:solidFill>
              </a:rPr>
              <a:t>Due diligence checks are also carried out when selecting individuals or organisations who we work with by conducting appropriate background checks to ensure they do not have any historical or current record of abuse or exploitation which will hinder their selection  to work with the British Council.</a:t>
            </a:r>
          </a:p>
        </p:txBody>
      </p:sp>
      <p:sp>
        <p:nvSpPr>
          <p:cNvPr id="5" name="Slide Number Placeholder 4">
            <a:extLst>
              <a:ext uri="{FF2B5EF4-FFF2-40B4-BE49-F238E27FC236}">
                <a16:creationId xmlns:a16="http://schemas.microsoft.com/office/drawing/2014/main" id="{3C6476F9-FD02-B8CF-F517-6E6BFCDE893F}"/>
              </a:ext>
            </a:extLst>
          </p:cNvPr>
          <p:cNvSpPr>
            <a:spLocks noGrp="1"/>
          </p:cNvSpPr>
          <p:nvPr>
            <p:ph type="sldNum" sz="quarter" idx="12"/>
          </p:nvPr>
        </p:nvSpPr>
        <p:spPr>
          <a:xfrm>
            <a:off x="10008375" y="5883275"/>
            <a:ext cx="753545" cy="365125"/>
          </a:xfrm>
        </p:spPr>
        <p:txBody>
          <a:bodyPr vert="horz" lIns="91440" tIns="45720" rIns="91440" bIns="45720" rtlCol="0" anchor="ctr">
            <a:normAutofit/>
          </a:bodyPr>
          <a:lstStyle/>
          <a:p>
            <a:pPr marR="0" lvl="0" indent="0" defTabSz="457200" fontAlgn="auto">
              <a:spcBef>
                <a:spcPts val="0"/>
              </a:spcBef>
              <a:spcAft>
                <a:spcPts val="600"/>
              </a:spcAft>
              <a:buClrTx/>
              <a:buSzTx/>
              <a:buFontTx/>
              <a:buNone/>
              <a:tabLst/>
              <a:defRPr/>
            </a:pPr>
            <a:fld id="{A36854FA-307F-854E-96D4-DE585DB24BD3}" type="slidenum">
              <a:rPr kumimoji="0" lang="en-US" b="0" i="0" u="none" strike="noStrike" kern="1200" cap="none" spc="0" normalizeH="0" baseline="0" noProof="0" dirty="0">
                <a:ln>
                  <a:noFill/>
                </a:ln>
                <a:solidFill>
                  <a:schemeClr val="tx1">
                    <a:tint val="75000"/>
                  </a:schemeClr>
                </a:solidFill>
                <a:effectLst/>
                <a:uLnTx/>
                <a:uFillTx/>
                <a:latin typeface="+mn-lt"/>
                <a:ea typeface="+mn-ea"/>
                <a:cs typeface="+mn-cs"/>
              </a:rPr>
              <a:pPr marR="0" lvl="0" indent="0" defTabSz="457200" fontAlgn="auto">
                <a:spcBef>
                  <a:spcPts val="0"/>
                </a:spcBef>
                <a:spcAft>
                  <a:spcPts val="600"/>
                </a:spcAft>
                <a:buClrTx/>
                <a:buSzTx/>
                <a:buFontTx/>
                <a:buNone/>
                <a:tabLst/>
                <a:defRPr/>
              </a:pPr>
              <a:t>9</a:t>
            </a:fld>
            <a:endParaRPr kumimoji="0" lang="en-US"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4101271153"/>
      </p:ext>
    </p:extLst>
  </p:cSld>
  <p:clrMapOvr>
    <a:masterClrMapping/>
  </p:clrMapOvr>
  <p:transition spd="slow">
    <p:push/>
  </p:transition>
</p:sld>
</file>

<file path=ppt/theme/theme1.xml><?xml version="1.0" encoding="utf-8"?>
<a:theme xmlns:a="http://schemas.openxmlformats.org/drawingml/2006/main" name="Cover">
  <a:themeElements>
    <a:clrScheme name="Global templates 2022 - blue">
      <a:dk1>
        <a:srgbClr val="000000"/>
      </a:dk1>
      <a:lt1>
        <a:srgbClr val="FFFFFF"/>
      </a:lt1>
      <a:dk2>
        <a:srgbClr val="230859"/>
      </a:dk2>
      <a:lt2>
        <a:srgbClr val="97DAFF"/>
      </a:lt2>
      <a:accent1>
        <a:srgbClr val="00DCFF"/>
      </a:accent1>
      <a:accent2>
        <a:srgbClr val="FF00C8"/>
      </a:accent2>
      <a:accent3>
        <a:srgbClr val="B25EFF"/>
      </a:accent3>
      <a:accent4>
        <a:srgbClr val="FF8200"/>
      </a:accent4>
      <a:accent5>
        <a:srgbClr val="5DEB4B"/>
      </a:accent5>
      <a:accent6>
        <a:srgbClr val="EE0034"/>
      </a:accent6>
      <a:hlink>
        <a:srgbClr val="3344DD"/>
      </a:hlink>
      <a:folHlink>
        <a:srgbClr val="005CB9"/>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B276FE1D-C278-124B-AD20-C7451E9A4C83}"/>
    </a:ext>
  </a:extLst>
</a:theme>
</file>

<file path=ppt/theme/theme2.xml><?xml version="1.0" encoding="utf-8"?>
<a:theme xmlns:a="http://schemas.openxmlformats.org/drawingml/2006/main" name="Section - indigo">
  <a:themeElements>
    <a:clrScheme name="Global templates 2022 - blue">
      <a:dk1>
        <a:srgbClr val="000000"/>
      </a:dk1>
      <a:lt1>
        <a:srgbClr val="FFFFFF"/>
      </a:lt1>
      <a:dk2>
        <a:srgbClr val="230859"/>
      </a:dk2>
      <a:lt2>
        <a:srgbClr val="97DAFF"/>
      </a:lt2>
      <a:accent1>
        <a:srgbClr val="00DCFF"/>
      </a:accent1>
      <a:accent2>
        <a:srgbClr val="FF00C8"/>
      </a:accent2>
      <a:accent3>
        <a:srgbClr val="B25EFF"/>
      </a:accent3>
      <a:accent4>
        <a:srgbClr val="FF8200"/>
      </a:accent4>
      <a:accent5>
        <a:srgbClr val="5DEB4B"/>
      </a:accent5>
      <a:accent6>
        <a:srgbClr val="EE0034"/>
      </a:accent6>
      <a:hlink>
        <a:srgbClr val="3344DD"/>
      </a:hlink>
      <a:folHlink>
        <a:srgbClr val="005CB9"/>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A40DBE8F-7802-5A41-8B7A-6FC369CE06C7}"/>
    </a:ext>
  </a:extLst>
</a:theme>
</file>

<file path=ppt/theme/theme3.xml><?xml version="1.0" encoding="utf-8"?>
<a:theme xmlns:a="http://schemas.openxmlformats.org/drawingml/2006/main" name="Section - white">
  <a:themeElements>
    <a:clrScheme name="Global templates 2022 - blue">
      <a:dk1>
        <a:srgbClr val="000000"/>
      </a:dk1>
      <a:lt1>
        <a:srgbClr val="FFFFFF"/>
      </a:lt1>
      <a:dk2>
        <a:srgbClr val="230859"/>
      </a:dk2>
      <a:lt2>
        <a:srgbClr val="97DAFF"/>
      </a:lt2>
      <a:accent1>
        <a:srgbClr val="00DCFF"/>
      </a:accent1>
      <a:accent2>
        <a:srgbClr val="FF00C8"/>
      </a:accent2>
      <a:accent3>
        <a:srgbClr val="B25EFF"/>
      </a:accent3>
      <a:accent4>
        <a:srgbClr val="FF8200"/>
      </a:accent4>
      <a:accent5>
        <a:srgbClr val="5DEB4B"/>
      </a:accent5>
      <a:accent6>
        <a:srgbClr val="EE0034"/>
      </a:accent6>
      <a:hlink>
        <a:srgbClr val="3344DD"/>
      </a:hlink>
      <a:folHlink>
        <a:srgbClr val="005CB9"/>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C3B6DC21-121D-7D46-BD48-F4236465F591}"/>
    </a:ext>
  </a:extLst>
</a:theme>
</file>

<file path=ppt/theme/theme4.xml><?xml version="1.0" encoding="utf-8"?>
<a:theme xmlns:a="http://schemas.openxmlformats.org/drawingml/2006/main" name="Muted">
  <a:themeElements>
    <a:clrScheme name="Pastel Blue Enhanced Contrast">
      <a:dk1>
        <a:srgbClr val="000000"/>
      </a:dk1>
      <a:lt1>
        <a:srgbClr val="F5FBFF"/>
      </a:lt1>
      <a:dk2>
        <a:srgbClr val="23085A"/>
      </a:dk2>
      <a:lt2>
        <a:srgbClr val="FFA0D7"/>
      </a:lt2>
      <a:accent1>
        <a:srgbClr val="035C67"/>
      </a:accent1>
      <a:accent2>
        <a:srgbClr val="7716BD"/>
      </a:accent2>
      <a:accent3>
        <a:srgbClr val="003B4A"/>
      </a:accent3>
      <a:accent4>
        <a:srgbClr val="920061"/>
      </a:accent4>
      <a:accent5>
        <a:srgbClr val="54565A"/>
      </a:accent5>
      <a:accent6>
        <a:srgbClr val="472029"/>
      </a:accent6>
      <a:hlink>
        <a:srgbClr val="3344DD"/>
      </a:hlink>
      <a:folHlink>
        <a:srgbClr val="884488"/>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08AF7B28-888F-2D4E-8F59-88DA68B8E7E2}"/>
    </a:ext>
  </a:extLst>
</a:theme>
</file>

<file path=ppt/theme/theme5.xml><?xml version="1.0" encoding="utf-8"?>
<a:theme xmlns:a="http://schemas.openxmlformats.org/drawingml/2006/main" name="British Council">
  <a:themeElements>
    <a:clrScheme name="Global templates 2022 - blue">
      <a:dk1>
        <a:srgbClr val="000000"/>
      </a:dk1>
      <a:lt1>
        <a:srgbClr val="FFFFFF"/>
      </a:lt1>
      <a:dk2>
        <a:srgbClr val="230859"/>
      </a:dk2>
      <a:lt2>
        <a:srgbClr val="97DAFF"/>
      </a:lt2>
      <a:accent1>
        <a:srgbClr val="00DCFF"/>
      </a:accent1>
      <a:accent2>
        <a:srgbClr val="FF00C8"/>
      </a:accent2>
      <a:accent3>
        <a:srgbClr val="B25EFF"/>
      </a:accent3>
      <a:accent4>
        <a:srgbClr val="FF8200"/>
      </a:accent4>
      <a:accent5>
        <a:srgbClr val="5DEB4B"/>
      </a:accent5>
      <a:accent6>
        <a:srgbClr val="EE0034"/>
      </a:accent6>
      <a:hlink>
        <a:srgbClr val="3344DD"/>
      </a:hlink>
      <a:folHlink>
        <a:srgbClr val="005CB9"/>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48630566-B397-864D-9CEA-779BD83319C6}"/>
    </a:ext>
  </a:extLst>
</a:theme>
</file>

<file path=ppt/theme/theme6.xml><?xml version="1.0" encoding="utf-8"?>
<a:theme xmlns:a="http://schemas.openxmlformats.org/drawingml/2006/main" name="British Council blank">
  <a:themeElements>
    <a:clrScheme name="Global templates 2022 - blue">
      <a:dk1>
        <a:srgbClr val="000000"/>
      </a:dk1>
      <a:lt1>
        <a:srgbClr val="FFFFFF"/>
      </a:lt1>
      <a:dk2>
        <a:srgbClr val="230859"/>
      </a:dk2>
      <a:lt2>
        <a:srgbClr val="97DAFF"/>
      </a:lt2>
      <a:accent1>
        <a:srgbClr val="00DCFF"/>
      </a:accent1>
      <a:accent2>
        <a:srgbClr val="FF00C8"/>
      </a:accent2>
      <a:accent3>
        <a:srgbClr val="B25EFF"/>
      </a:accent3>
      <a:accent4>
        <a:srgbClr val="FF8200"/>
      </a:accent4>
      <a:accent5>
        <a:srgbClr val="5DEB4B"/>
      </a:accent5>
      <a:accent6>
        <a:srgbClr val="EE0034"/>
      </a:accent6>
      <a:hlink>
        <a:srgbClr val="3344DD"/>
      </a:hlink>
      <a:folHlink>
        <a:srgbClr val="005CB9"/>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A7B081AE-5F4C-9143-A9BE-8D117272D8C2}" vid="{7E27B8AB-4F59-C54E-B149-B824CE215048}"/>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c1ca5e4-af6b-4b5f-9a4f-378565fcad63">
      <UserInfo>
        <DisplayName>Okaroh, Caroline (UK)</DisplayName>
        <AccountId>253</AccountId>
        <AccountType/>
      </UserInfo>
    </SharedWithUsers>
    <lcf76f155ced4ddcb4097134ff3c332f xmlns="066f0771-2668-43ef-ba38-7e56a765f796">
      <Terms xmlns="http://schemas.microsoft.com/office/infopath/2007/PartnerControls"/>
    </lcf76f155ced4ddcb4097134ff3c332f>
    <TaxCatchAll xmlns="ec1ca5e4-af6b-4b5f-9a4f-378565fcad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DBB820F7E784B458B85FAC6AA134B20" ma:contentTypeVersion="17" ma:contentTypeDescription="Create a new document." ma:contentTypeScope="" ma:versionID="23e4d4a122c4c5c4a31701f8fd420550">
  <xsd:schema xmlns:xsd="http://www.w3.org/2001/XMLSchema" xmlns:xs="http://www.w3.org/2001/XMLSchema" xmlns:p="http://schemas.microsoft.com/office/2006/metadata/properties" xmlns:ns2="066f0771-2668-43ef-ba38-7e56a765f796" xmlns:ns3="ec1ca5e4-af6b-4b5f-9a4f-378565fcad63" targetNamespace="http://schemas.microsoft.com/office/2006/metadata/properties" ma:root="true" ma:fieldsID="2f3b8a78081f67fb62e36c938b64ef94" ns2:_="" ns3:_="">
    <xsd:import namespace="066f0771-2668-43ef-ba38-7e56a765f796"/>
    <xsd:import namespace="ec1ca5e4-af6b-4b5f-9a4f-378565fcad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f0771-2668-43ef-ba38-7e56a765f7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d8b47c1-f241-41f3-8d01-b95036d9ee9d"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1ca5e4-af6b-4b5f-9a4f-378565fcad6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52933c9-8fa4-4db7-bfef-fc649e06c571}" ma:internalName="TaxCatchAll" ma:showField="CatchAllData" ma:web="ec1ca5e4-af6b-4b5f-9a4f-378565fcad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33F875-A3EB-4A28-A4DC-5DA323520BFF}">
  <ds:schemaRefs>
    <ds:schemaRef ds:uri="http://schemas.microsoft.com/sharepoint/v3/contenttype/forms"/>
  </ds:schemaRefs>
</ds:datastoreItem>
</file>

<file path=customXml/itemProps2.xml><?xml version="1.0" encoding="utf-8"?>
<ds:datastoreItem xmlns:ds="http://schemas.openxmlformats.org/officeDocument/2006/customXml" ds:itemID="{CB3ECE38-FEFC-4E15-A9C6-2F62AF46CFBA}">
  <ds:schemaRefs>
    <ds:schemaRef ds:uri="http://schemas.microsoft.com/office/2006/documentManagement/types"/>
    <ds:schemaRef ds:uri="http://purl.org/dc/terms/"/>
    <ds:schemaRef ds:uri="http://schemas.microsoft.com/office/infopath/2007/PartnerControls"/>
    <ds:schemaRef ds:uri="http://schemas.microsoft.com/office/2006/metadata/properties"/>
    <ds:schemaRef ds:uri="http://www.w3.org/XML/1998/namespace"/>
    <ds:schemaRef ds:uri="http://purl.org/dc/dcmitype/"/>
    <ds:schemaRef ds:uri="http://schemas.openxmlformats.org/package/2006/metadata/core-properties"/>
    <ds:schemaRef ds:uri="c5a4911b-3b1f-42c7-aa3d-79f3ea69f117"/>
    <ds:schemaRef ds:uri="bcef726a-1427-49b3-97e6-453dcd47693d"/>
    <ds:schemaRef ds:uri="http://purl.org/dc/elements/1.1/"/>
    <ds:schemaRef ds:uri="63717a2e-a1ed-4c01-8d3e-3f9d50f8186b"/>
    <ds:schemaRef ds:uri="ec1ca5e4-af6b-4b5f-9a4f-378565fcad63"/>
    <ds:schemaRef ds:uri="066f0771-2668-43ef-ba38-7e56a765f796"/>
  </ds:schemaRefs>
</ds:datastoreItem>
</file>

<file path=customXml/itemProps3.xml><?xml version="1.0" encoding="utf-8"?>
<ds:datastoreItem xmlns:ds="http://schemas.openxmlformats.org/officeDocument/2006/customXml" ds:itemID="{17CEFE68-B8CC-48DD-AC10-10EE517162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6f0771-2668-43ef-ba38-7e56a765f796"/>
    <ds:schemaRef ds:uri="ec1ca5e4-af6b-4b5f-9a4f-378565fcad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 - blue widescreen_2022</Template>
  <TotalTime>104182</TotalTime>
  <Words>1699</Words>
  <Application>Microsoft Office PowerPoint</Application>
  <PresentationFormat>Widescreen</PresentationFormat>
  <Paragraphs>127</Paragraphs>
  <Slides>16</Slides>
  <Notes>1</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16</vt:i4>
      </vt:variant>
    </vt:vector>
  </HeadingPairs>
  <TitlesOfParts>
    <vt:vector size="28" baseType="lpstr">
      <vt:lpstr>Calibri</vt:lpstr>
      <vt:lpstr>British Council Sans Headline</vt:lpstr>
      <vt:lpstr>Calibri Light</vt:lpstr>
      <vt:lpstr>British Council Sans</vt:lpstr>
      <vt:lpstr>Arial</vt:lpstr>
      <vt:lpstr>Cover</vt:lpstr>
      <vt:lpstr>Section - indigo</vt:lpstr>
      <vt:lpstr>Section - white</vt:lpstr>
      <vt:lpstr>Muted</vt:lpstr>
      <vt:lpstr>British Council</vt:lpstr>
      <vt:lpstr>British Council blank</vt:lpstr>
      <vt:lpstr>Office Theme</vt:lpstr>
      <vt:lpstr>Safeguarding resource pack for organisations and individuals who we work with</vt:lpstr>
      <vt:lpstr>British Council’s Safeguarding Good Practice</vt:lpstr>
      <vt:lpstr>Safeguarding Policy</vt:lpstr>
      <vt:lpstr>Who needs safeguarding </vt:lpstr>
      <vt:lpstr>What is abuse?</vt:lpstr>
      <vt:lpstr>Abuse covered by British Council Safeguarding Policy</vt:lpstr>
      <vt:lpstr>Safeguarding Code of Conduct</vt:lpstr>
      <vt:lpstr>Safeguarding Risk Assessments - identify and control risks</vt:lpstr>
      <vt:lpstr>Safer Recruitment and Due diligence</vt:lpstr>
      <vt:lpstr>Role of Safeguarding Focal Point/Lead</vt:lpstr>
      <vt:lpstr>Why incidents and concerns should be reported </vt:lpstr>
      <vt:lpstr>Reporting incidents and concerns</vt:lpstr>
      <vt:lpstr>Good practice – things to think about…</vt:lpstr>
      <vt:lpstr>... good practice – things to think about</vt:lpstr>
      <vt:lpstr>USEFUL LINKS TO GLOBAL RESOURCES</vt:lpstr>
      <vt:lpstr>Essential Safeguarding Resources for UK-Based Organisations </vt:lpstr>
    </vt:vector>
  </TitlesOfParts>
  <Manager/>
  <Company>British Council</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resource pack for partners</dc:title>
  <dc:subject/>
  <dc:creator>Boyo, Stephen (Cultural Engagement)</dc:creator>
  <cp:keywords/>
  <dc:description/>
  <cp:lastModifiedBy>Austin, Chloe (Arts)</cp:lastModifiedBy>
  <cp:revision>34</cp:revision>
  <cp:lastPrinted>2019-09-18T09:30:23Z</cp:lastPrinted>
  <dcterms:created xsi:type="dcterms:W3CDTF">2023-05-25T08:30:49Z</dcterms:created>
  <dcterms:modified xsi:type="dcterms:W3CDTF">2024-07-31T12:51:58Z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0x0101008DBB820F7E784B458B85FAC6AA134B20</vt:lpwstr>
  </property>
  <property fmtid="{D5CDD505-2E9C-101B-9397-08002B2CF9AE}" pid="3" name="MediaServiceImageTags">
    <vt:lpwstr/>
  </property>
</Properties>
</file>